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8BA44B-6E00-4B94-97E3-A7B764DBDD4A}" type="doc">
      <dgm:prSet loTypeId="urn:diagrams.loki3.com/VaryingWidthList" loCatId="list" qsTypeId="urn:microsoft.com/office/officeart/2005/8/quickstyle/simple1" qsCatId="simple" csTypeId="urn:microsoft.com/office/officeart/2005/8/colors/accent5_1" csCatId="accent5" phldr="1"/>
      <dgm:spPr/>
    </dgm:pt>
    <dgm:pt modelId="{226864AF-143A-4189-87A1-427B2469CA6D}">
      <dgm:prSet phldrT="[Text]" custT="1"/>
      <dgm:spPr/>
      <dgm:t>
        <a:bodyPr/>
        <a:lstStyle/>
        <a:p>
          <a:r>
            <a:rPr lang="en-US" sz="1500" dirty="0" smtClean="0"/>
            <a:t>Setting objective</a:t>
          </a:r>
          <a:endParaRPr lang="en-US" sz="1500" dirty="0"/>
        </a:p>
      </dgm:t>
    </dgm:pt>
    <dgm:pt modelId="{DBBB5B0C-3B59-4513-982C-5847F2857250}" type="parTrans" cxnId="{FC1987DF-ED36-43CD-9CD5-2496A3E9293D}">
      <dgm:prSet/>
      <dgm:spPr/>
      <dgm:t>
        <a:bodyPr/>
        <a:lstStyle/>
        <a:p>
          <a:endParaRPr lang="en-US"/>
        </a:p>
      </dgm:t>
    </dgm:pt>
    <dgm:pt modelId="{EB33D37A-9DCC-40BE-B1E4-F9BD12963495}" type="sibTrans" cxnId="{FC1987DF-ED36-43CD-9CD5-2496A3E9293D}">
      <dgm:prSet/>
      <dgm:spPr/>
      <dgm:t>
        <a:bodyPr/>
        <a:lstStyle/>
        <a:p>
          <a:endParaRPr lang="en-US"/>
        </a:p>
      </dgm:t>
    </dgm:pt>
    <dgm:pt modelId="{04DD982E-D253-48D5-91C1-4B50D36179F2}">
      <dgm:prSet phldrT="[Text]" custT="1"/>
      <dgm:spPr/>
      <dgm:t>
        <a:bodyPr/>
        <a:lstStyle/>
        <a:p>
          <a:r>
            <a:rPr lang="en-US" sz="1500" dirty="0" smtClean="0"/>
            <a:t>Discussion regarding implementation	</a:t>
          </a:r>
          <a:endParaRPr lang="en-US" sz="1500" dirty="0"/>
        </a:p>
      </dgm:t>
    </dgm:pt>
    <dgm:pt modelId="{50F9B74E-F8A3-4501-977A-7EDCEF71FA6A}" type="parTrans" cxnId="{E55E8D6F-9D23-476A-AF8C-847A1F4A77F1}">
      <dgm:prSet/>
      <dgm:spPr/>
      <dgm:t>
        <a:bodyPr/>
        <a:lstStyle/>
        <a:p>
          <a:endParaRPr lang="en-US"/>
        </a:p>
      </dgm:t>
    </dgm:pt>
    <dgm:pt modelId="{B4ECC3F8-BDDD-47A6-B7F5-8CE38C1AE7EE}" type="sibTrans" cxnId="{E55E8D6F-9D23-476A-AF8C-847A1F4A77F1}">
      <dgm:prSet/>
      <dgm:spPr/>
      <dgm:t>
        <a:bodyPr/>
        <a:lstStyle/>
        <a:p>
          <a:endParaRPr lang="en-US"/>
        </a:p>
      </dgm:t>
    </dgm:pt>
    <dgm:pt modelId="{615AE3A9-6A69-48BC-9849-BF080FDFCFF3}">
      <dgm:prSet phldrT="[Text]" custT="1"/>
      <dgm:spPr/>
      <dgm:t>
        <a:bodyPr/>
        <a:lstStyle/>
        <a:p>
          <a:r>
            <a:rPr lang="en-US" sz="1500" dirty="0" smtClean="0"/>
            <a:t>Designing developmental activities</a:t>
          </a:r>
          <a:endParaRPr lang="en-US" sz="1500" dirty="0"/>
        </a:p>
      </dgm:t>
    </dgm:pt>
    <dgm:pt modelId="{063A8C93-01E9-4C92-8D50-B9DD50C11584}" type="parTrans" cxnId="{84839C49-DF5C-40C5-BEED-9259D6F36FA0}">
      <dgm:prSet/>
      <dgm:spPr/>
      <dgm:t>
        <a:bodyPr/>
        <a:lstStyle/>
        <a:p>
          <a:endParaRPr lang="en-US"/>
        </a:p>
      </dgm:t>
    </dgm:pt>
    <dgm:pt modelId="{7E78E0A6-6698-4DED-846A-1B05441DBE00}" type="sibTrans" cxnId="{84839C49-DF5C-40C5-BEED-9259D6F36FA0}">
      <dgm:prSet/>
      <dgm:spPr/>
      <dgm:t>
        <a:bodyPr/>
        <a:lstStyle/>
        <a:p>
          <a:endParaRPr lang="en-US"/>
        </a:p>
      </dgm:t>
    </dgm:pt>
    <dgm:pt modelId="{D9DD08D1-6FAD-4121-846D-96695A8CD7B2}">
      <dgm:prSet custT="1"/>
      <dgm:spPr/>
      <dgm:t>
        <a:bodyPr/>
        <a:lstStyle/>
        <a:p>
          <a:r>
            <a:rPr lang="en-US" sz="1500" dirty="0" smtClean="0"/>
            <a:t>Coaching and counselling</a:t>
          </a:r>
          <a:endParaRPr lang="en-US" sz="1500" dirty="0"/>
        </a:p>
      </dgm:t>
    </dgm:pt>
    <dgm:pt modelId="{9DBAAB2B-4BDB-435C-BCCB-934E0B1CB2B9}" type="parTrans" cxnId="{CEF0E39A-17D4-4746-9219-2700F101B6EC}">
      <dgm:prSet/>
      <dgm:spPr/>
      <dgm:t>
        <a:bodyPr/>
        <a:lstStyle/>
        <a:p>
          <a:endParaRPr lang="en-US"/>
        </a:p>
      </dgm:t>
    </dgm:pt>
    <dgm:pt modelId="{400D6774-3B36-4901-9D82-EC07886BCCEF}" type="sibTrans" cxnId="{CEF0E39A-17D4-4746-9219-2700F101B6EC}">
      <dgm:prSet/>
      <dgm:spPr/>
      <dgm:t>
        <a:bodyPr/>
        <a:lstStyle/>
        <a:p>
          <a:endParaRPr lang="en-US"/>
        </a:p>
      </dgm:t>
    </dgm:pt>
    <dgm:pt modelId="{BAE02454-E1EC-419E-B45E-CEBB01CF0237}" type="pres">
      <dgm:prSet presAssocID="{408BA44B-6E00-4B94-97E3-A7B764DBDD4A}" presName="Name0" presStyleCnt="0">
        <dgm:presLayoutVars>
          <dgm:resizeHandles/>
        </dgm:presLayoutVars>
      </dgm:prSet>
      <dgm:spPr/>
    </dgm:pt>
    <dgm:pt modelId="{214FBA6E-47A2-4120-82CC-CFE25D6A2149}" type="pres">
      <dgm:prSet presAssocID="{226864AF-143A-4189-87A1-427B2469CA6D}" presName="text" presStyleLbl="node1" presStyleIdx="0" presStyleCnt="4" custScaleX="2932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E4BC41-F5DF-4174-A069-0CAD7C831BB7}" type="pres">
      <dgm:prSet presAssocID="{EB33D37A-9DCC-40BE-B1E4-F9BD12963495}" presName="space" presStyleCnt="0"/>
      <dgm:spPr/>
    </dgm:pt>
    <dgm:pt modelId="{F9A992BC-86AD-46EE-8C4E-0AD741FBDF30}" type="pres">
      <dgm:prSet presAssocID="{04DD982E-D253-48D5-91C1-4B50D36179F2}" presName="text" presStyleLbl="node1" presStyleIdx="1" presStyleCnt="4" custScaleX="17488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210EB6-3BA0-49C2-8790-15D2B10DA367}" type="pres">
      <dgm:prSet presAssocID="{B4ECC3F8-BDDD-47A6-B7F5-8CE38C1AE7EE}" presName="space" presStyleCnt="0"/>
      <dgm:spPr/>
    </dgm:pt>
    <dgm:pt modelId="{1BE7CFBF-4271-4458-86C0-7296FDCE6EDC}" type="pres">
      <dgm:prSet presAssocID="{615AE3A9-6A69-48BC-9849-BF080FDFCFF3}" presName="text" presStyleLbl="node1" presStyleIdx="2" presStyleCnt="4" custScaleX="18648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909C42-E836-4F66-8D17-4E4571CBCD6C}" type="pres">
      <dgm:prSet presAssocID="{7E78E0A6-6698-4DED-846A-1B05441DBE00}" presName="space" presStyleCnt="0"/>
      <dgm:spPr/>
    </dgm:pt>
    <dgm:pt modelId="{86AE996C-3480-4CC3-BCCD-30329D59D3DA}" type="pres">
      <dgm:prSet presAssocID="{D9DD08D1-6FAD-4121-846D-96695A8CD7B2}" presName="text" presStyleLbl="node1" presStyleIdx="3" presStyleCnt="4" custScaleX="2526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EF0E39A-17D4-4746-9219-2700F101B6EC}" srcId="{408BA44B-6E00-4B94-97E3-A7B764DBDD4A}" destId="{D9DD08D1-6FAD-4121-846D-96695A8CD7B2}" srcOrd="3" destOrd="0" parTransId="{9DBAAB2B-4BDB-435C-BCCB-934E0B1CB2B9}" sibTransId="{400D6774-3B36-4901-9D82-EC07886BCCEF}"/>
    <dgm:cxn modelId="{2F585B11-72DE-426A-B8B7-6F37781DA5A0}" type="presOf" srcId="{D9DD08D1-6FAD-4121-846D-96695A8CD7B2}" destId="{86AE996C-3480-4CC3-BCCD-30329D59D3DA}" srcOrd="0" destOrd="0" presId="urn:diagrams.loki3.com/VaryingWidthList"/>
    <dgm:cxn modelId="{96680D28-E6E5-4D11-BAAB-5885E24ED82A}" type="presOf" srcId="{408BA44B-6E00-4B94-97E3-A7B764DBDD4A}" destId="{BAE02454-E1EC-419E-B45E-CEBB01CF0237}" srcOrd="0" destOrd="0" presId="urn:diagrams.loki3.com/VaryingWidthList"/>
    <dgm:cxn modelId="{E55E8D6F-9D23-476A-AF8C-847A1F4A77F1}" srcId="{408BA44B-6E00-4B94-97E3-A7B764DBDD4A}" destId="{04DD982E-D253-48D5-91C1-4B50D36179F2}" srcOrd="1" destOrd="0" parTransId="{50F9B74E-F8A3-4501-977A-7EDCEF71FA6A}" sibTransId="{B4ECC3F8-BDDD-47A6-B7F5-8CE38C1AE7EE}"/>
    <dgm:cxn modelId="{0DAB2E3C-0935-48CE-B94D-A63F66EB51F4}" type="presOf" srcId="{226864AF-143A-4189-87A1-427B2469CA6D}" destId="{214FBA6E-47A2-4120-82CC-CFE25D6A2149}" srcOrd="0" destOrd="0" presId="urn:diagrams.loki3.com/VaryingWidthList"/>
    <dgm:cxn modelId="{1926433E-FB7E-4BEA-88CA-5E4CD7B4F127}" type="presOf" srcId="{615AE3A9-6A69-48BC-9849-BF080FDFCFF3}" destId="{1BE7CFBF-4271-4458-86C0-7296FDCE6EDC}" srcOrd="0" destOrd="0" presId="urn:diagrams.loki3.com/VaryingWidthList"/>
    <dgm:cxn modelId="{84839C49-DF5C-40C5-BEED-9259D6F36FA0}" srcId="{408BA44B-6E00-4B94-97E3-A7B764DBDD4A}" destId="{615AE3A9-6A69-48BC-9849-BF080FDFCFF3}" srcOrd="2" destOrd="0" parTransId="{063A8C93-01E9-4C92-8D50-B9DD50C11584}" sibTransId="{7E78E0A6-6698-4DED-846A-1B05441DBE00}"/>
    <dgm:cxn modelId="{FC1987DF-ED36-43CD-9CD5-2496A3E9293D}" srcId="{408BA44B-6E00-4B94-97E3-A7B764DBDD4A}" destId="{226864AF-143A-4189-87A1-427B2469CA6D}" srcOrd="0" destOrd="0" parTransId="{DBBB5B0C-3B59-4513-982C-5847F2857250}" sibTransId="{EB33D37A-9DCC-40BE-B1E4-F9BD12963495}"/>
    <dgm:cxn modelId="{AF2083CE-1602-401E-8F61-8D88D997036E}" type="presOf" srcId="{04DD982E-D253-48D5-91C1-4B50D36179F2}" destId="{F9A992BC-86AD-46EE-8C4E-0AD741FBDF30}" srcOrd="0" destOrd="0" presId="urn:diagrams.loki3.com/VaryingWidthList"/>
    <dgm:cxn modelId="{5D493E32-FCF1-4C33-A89E-1BC59B4E360B}" type="presParOf" srcId="{BAE02454-E1EC-419E-B45E-CEBB01CF0237}" destId="{214FBA6E-47A2-4120-82CC-CFE25D6A2149}" srcOrd="0" destOrd="0" presId="urn:diagrams.loki3.com/VaryingWidthList"/>
    <dgm:cxn modelId="{B8C56560-B981-40CA-AD7A-21F488C83F67}" type="presParOf" srcId="{BAE02454-E1EC-419E-B45E-CEBB01CF0237}" destId="{0DE4BC41-F5DF-4174-A069-0CAD7C831BB7}" srcOrd="1" destOrd="0" presId="urn:diagrams.loki3.com/VaryingWidthList"/>
    <dgm:cxn modelId="{C2DD6A87-F418-4B60-9A74-61CE81581613}" type="presParOf" srcId="{BAE02454-E1EC-419E-B45E-CEBB01CF0237}" destId="{F9A992BC-86AD-46EE-8C4E-0AD741FBDF30}" srcOrd="2" destOrd="0" presId="urn:diagrams.loki3.com/VaryingWidthList"/>
    <dgm:cxn modelId="{AFDECF0C-E232-46BC-9D55-688DB8DC355A}" type="presParOf" srcId="{BAE02454-E1EC-419E-B45E-CEBB01CF0237}" destId="{0E210EB6-3BA0-49C2-8790-15D2B10DA367}" srcOrd="3" destOrd="0" presId="urn:diagrams.loki3.com/VaryingWidthList"/>
    <dgm:cxn modelId="{3E9C4001-843B-469D-9708-D8FAAC221DD0}" type="presParOf" srcId="{BAE02454-E1EC-419E-B45E-CEBB01CF0237}" destId="{1BE7CFBF-4271-4458-86C0-7296FDCE6EDC}" srcOrd="4" destOrd="0" presId="urn:diagrams.loki3.com/VaryingWidthList"/>
    <dgm:cxn modelId="{BB210B16-B454-47AE-B132-78C41D1F9987}" type="presParOf" srcId="{BAE02454-E1EC-419E-B45E-CEBB01CF0237}" destId="{D8909C42-E836-4F66-8D17-4E4571CBCD6C}" srcOrd="5" destOrd="0" presId="urn:diagrams.loki3.com/VaryingWidthList"/>
    <dgm:cxn modelId="{198EF9C6-60F6-4C13-B4D2-2688F603E31C}" type="presParOf" srcId="{BAE02454-E1EC-419E-B45E-CEBB01CF0237}" destId="{86AE996C-3480-4CC3-BCCD-30329D59D3DA}" srcOrd="6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BF08D4F-B5E0-4BF8-9433-5AE04F524FFB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A63B4E6-BD43-4F7C-80D3-B3546FE5D66F}">
      <dgm:prSet phldrT="[Text]" custT="1"/>
      <dgm:spPr/>
      <dgm:t>
        <a:bodyPr/>
        <a:lstStyle/>
        <a:p>
          <a:r>
            <a: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At organizational level</a:t>
          </a:r>
          <a:endParaRPr lang="en-US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1767298-3B4E-42A5-9C76-E5B6A2B0E292}" type="parTrans" cxnId="{737668E9-4D86-43C6-B07B-EBF4F0ABC9EF}">
      <dgm:prSet/>
      <dgm:spPr/>
      <dgm:t>
        <a:bodyPr/>
        <a:lstStyle/>
        <a:p>
          <a:endParaRPr lang="en-US"/>
        </a:p>
      </dgm:t>
    </dgm:pt>
    <dgm:pt modelId="{91C5A9FA-50DA-4F92-983D-77454E34BB79}" type="sibTrans" cxnId="{737668E9-4D86-43C6-B07B-EBF4F0ABC9EF}">
      <dgm:prSet/>
      <dgm:spPr/>
      <dgm:t>
        <a:bodyPr/>
        <a:lstStyle/>
        <a:p>
          <a:endParaRPr lang="en-US"/>
        </a:p>
      </dgm:t>
    </dgm:pt>
    <dgm:pt modelId="{E48F95F2-E717-493A-BF73-C4E6FA26F2E4}">
      <dgm:prSet phldrT="[Text]" custT="1"/>
      <dgm:spPr/>
      <dgm:t>
        <a:bodyPr/>
        <a:lstStyle/>
        <a:p>
          <a:r>
            <a:rPr lang="en-US" sz="1800" dirty="0" smtClean="0"/>
            <a:t>At manager level</a:t>
          </a:r>
          <a:endParaRPr lang="en-US" sz="1800" dirty="0"/>
        </a:p>
      </dgm:t>
    </dgm:pt>
    <dgm:pt modelId="{62CBBD24-89A6-4E6A-AA14-18ABFB10A946}" type="parTrans" cxnId="{69C03106-9FAA-4B55-8D97-A0CC518474B9}">
      <dgm:prSet/>
      <dgm:spPr/>
      <dgm:t>
        <a:bodyPr/>
        <a:lstStyle/>
        <a:p>
          <a:endParaRPr lang="en-US"/>
        </a:p>
      </dgm:t>
    </dgm:pt>
    <dgm:pt modelId="{1462CC56-550C-4565-96DE-2287068446D2}" type="sibTrans" cxnId="{69C03106-9FAA-4B55-8D97-A0CC518474B9}">
      <dgm:prSet/>
      <dgm:spPr/>
      <dgm:t>
        <a:bodyPr/>
        <a:lstStyle/>
        <a:p>
          <a:endParaRPr lang="en-US"/>
        </a:p>
      </dgm:t>
    </dgm:pt>
    <dgm:pt modelId="{88273F6E-1621-46A2-B1B8-23EF33BE5DAC}">
      <dgm:prSet phldrT="[Text]" custT="1"/>
      <dgm:spPr/>
      <dgm:t>
        <a:bodyPr/>
        <a:lstStyle/>
        <a:p>
          <a:r>
            <a:rPr lang="en-US" sz="1600" dirty="0" smtClean="0"/>
            <a:t>At employee level</a:t>
          </a:r>
          <a:endParaRPr lang="en-US" sz="1600" dirty="0"/>
        </a:p>
      </dgm:t>
    </dgm:pt>
    <dgm:pt modelId="{5F687F51-13BC-4614-BED9-ADF2157820EA}" type="parTrans" cxnId="{45C6A647-6E16-4610-BE15-0E73AF676F29}">
      <dgm:prSet/>
      <dgm:spPr/>
      <dgm:t>
        <a:bodyPr/>
        <a:lstStyle/>
        <a:p>
          <a:endParaRPr lang="en-US"/>
        </a:p>
      </dgm:t>
    </dgm:pt>
    <dgm:pt modelId="{C4562E35-A6A5-4E42-A112-33083B177275}" type="sibTrans" cxnId="{45C6A647-6E16-4610-BE15-0E73AF676F29}">
      <dgm:prSet/>
      <dgm:spPr/>
      <dgm:t>
        <a:bodyPr/>
        <a:lstStyle/>
        <a:p>
          <a:endParaRPr lang="en-US"/>
        </a:p>
      </dgm:t>
    </dgm:pt>
    <dgm:pt modelId="{34217982-8C0E-4805-A6AC-82C7F1E3C449}">
      <dgm:prSet phldrT="[Text]" custT="1"/>
      <dgm:spPr/>
      <dgm:t>
        <a:bodyPr/>
        <a:lstStyle/>
        <a:p>
          <a:r>
            <a:rPr lang="en-US" sz="1600" b="1" dirty="0" smtClean="0"/>
            <a:t>Objectives</a:t>
          </a:r>
          <a:endParaRPr lang="en-US" sz="1600" b="1" dirty="0"/>
        </a:p>
      </dgm:t>
    </dgm:pt>
    <dgm:pt modelId="{646577A0-8209-47BC-9E04-49831C56D220}" type="sibTrans" cxnId="{5E245F46-A7C6-421D-801B-7EC221C07D62}">
      <dgm:prSet/>
      <dgm:spPr/>
      <dgm:t>
        <a:bodyPr/>
        <a:lstStyle/>
        <a:p>
          <a:endParaRPr lang="en-US"/>
        </a:p>
      </dgm:t>
    </dgm:pt>
    <dgm:pt modelId="{E3A51A15-4E46-43D0-ABBA-ED98FBF37948}" type="parTrans" cxnId="{5E245F46-A7C6-421D-801B-7EC221C07D62}">
      <dgm:prSet/>
      <dgm:spPr/>
      <dgm:t>
        <a:bodyPr/>
        <a:lstStyle/>
        <a:p>
          <a:endParaRPr lang="en-US"/>
        </a:p>
      </dgm:t>
    </dgm:pt>
    <dgm:pt modelId="{25254443-D910-46C9-9CC3-6107CDBC8310}">
      <dgm:prSet/>
      <dgm:spPr/>
      <dgm:t>
        <a:bodyPr/>
        <a:lstStyle/>
        <a:p>
          <a:r>
            <a:rPr lang="en-US" dirty="0" smtClean="0"/>
            <a:t>To communicate basic responsibility that an individual need to perform</a:t>
          </a:r>
          <a:endParaRPr lang="en-US" dirty="0"/>
        </a:p>
      </dgm:t>
    </dgm:pt>
    <dgm:pt modelId="{056D08A4-434D-4718-A37D-4608D923691D}" type="parTrans" cxnId="{9E78DF5E-A3C1-4813-98EA-673B34CFD866}">
      <dgm:prSet/>
      <dgm:spPr/>
      <dgm:t>
        <a:bodyPr/>
        <a:lstStyle/>
        <a:p>
          <a:endParaRPr lang="en-US"/>
        </a:p>
      </dgm:t>
    </dgm:pt>
    <dgm:pt modelId="{5E2AB97B-D387-4E7C-B5A4-2C4176487FCA}" type="sibTrans" cxnId="{9E78DF5E-A3C1-4813-98EA-673B34CFD866}">
      <dgm:prSet/>
      <dgm:spPr/>
      <dgm:t>
        <a:bodyPr/>
        <a:lstStyle/>
        <a:p>
          <a:endParaRPr lang="en-US"/>
        </a:p>
      </dgm:t>
    </dgm:pt>
    <dgm:pt modelId="{E006AA9C-9A43-4277-BA48-C5DAE5764B5F}">
      <dgm:prSet/>
      <dgm:spPr/>
      <dgm:t>
        <a:bodyPr/>
        <a:lstStyle/>
        <a:p>
          <a:r>
            <a:rPr lang="en-US" dirty="0" smtClean="0"/>
            <a:t>To provide appropriate resources, support and training</a:t>
          </a:r>
          <a:endParaRPr lang="en-US" dirty="0"/>
        </a:p>
      </dgm:t>
    </dgm:pt>
    <dgm:pt modelId="{BDFF5763-3CDE-422B-BE7C-C1968003991C}" type="parTrans" cxnId="{B0E2CB07-0304-4C4A-ADC8-C382DED1B912}">
      <dgm:prSet/>
      <dgm:spPr/>
      <dgm:t>
        <a:bodyPr/>
        <a:lstStyle/>
        <a:p>
          <a:endParaRPr lang="en-US"/>
        </a:p>
      </dgm:t>
    </dgm:pt>
    <dgm:pt modelId="{C07B9CFB-2B60-494E-B10E-66042B22BA32}" type="sibTrans" cxnId="{B0E2CB07-0304-4C4A-ADC8-C382DED1B912}">
      <dgm:prSet/>
      <dgm:spPr/>
      <dgm:t>
        <a:bodyPr/>
        <a:lstStyle/>
        <a:p>
          <a:endParaRPr lang="en-US"/>
        </a:p>
      </dgm:t>
    </dgm:pt>
    <dgm:pt modelId="{CFFEB9EE-ADEE-4DB4-8FB9-5DAB40CC96F5}">
      <dgm:prSet/>
      <dgm:spPr/>
      <dgm:t>
        <a:bodyPr/>
        <a:lstStyle/>
        <a:p>
          <a:r>
            <a:rPr lang="en-US" dirty="0" smtClean="0"/>
            <a:t>To ensure that employees are provided with feedback</a:t>
          </a:r>
          <a:endParaRPr lang="en-US" dirty="0"/>
        </a:p>
      </dgm:t>
    </dgm:pt>
    <dgm:pt modelId="{B8B003A9-A081-4FD9-AD4B-56F72B895D71}" type="parTrans" cxnId="{E5D03372-739E-4805-BEDA-73E523FBAB33}">
      <dgm:prSet/>
      <dgm:spPr/>
      <dgm:t>
        <a:bodyPr/>
        <a:lstStyle/>
        <a:p>
          <a:endParaRPr lang="en-US"/>
        </a:p>
      </dgm:t>
    </dgm:pt>
    <dgm:pt modelId="{B078B688-5766-4FD9-965F-3D4AAE4CE7C9}" type="sibTrans" cxnId="{E5D03372-739E-4805-BEDA-73E523FBAB33}">
      <dgm:prSet/>
      <dgm:spPr/>
      <dgm:t>
        <a:bodyPr/>
        <a:lstStyle/>
        <a:p>
          <a:endParaRPr lang="en-US"/>
        </a:p>
      </dgm:t>
    </dgm:pt>
    <dgm:pt modelId="{D4E2F375-3382-4728-874A-820AA6F79347}">
      <dgm:prSet/>
      <dgm:spPr/>
      <dgm:t>
        <a:bodyPr/>
        <a:lstStyle/>
        <a:p>
          <a:r>
            <a:rPr lang="en-US" dirty="0" smtClean="0"/>
            <a:t>To boost motivation</a:t>
          </a:r>
          <a:endParaRPr lang="en-US" dirty="0"/>
        </a:p>
      </dgm:t>
    </dgm:pt>
    <dgm:pt modelId="{36B9F4A0-CC0D-4F90-9953-6CD79FF12A2D}" type="parTrans" cxnId="{28FFF8F7-F2B5-444D-863B-FE6EF73D59F0}">
      <dgm:prSet/>
      <dgm:spPr/>
      <dgm:t>
        <a:bodyPr/>
        <a:lstStyle/>
        <a:p>
          <a:endParaRPr lang="en-US"/>
        </a:p>
      </dgm:t>
    </dgm:pt>
    <dgm:pt modelId="{1A5CB08C-1BFF-42A7-B43B-1F41F156CE02}" type="sibTrans" cxnId="{28FFF8F7-F2B5-444D-863B-FE6EF73D59F0}">
      <dgm:prSet/>
      <dgm:spPr/>
      <dgm:t>
        <a:bodyPr/>
        <a:lstStyle/>
        <a:p>
          <a:endParaRPr lang="en-US"/>
        </a:p>
      </dgm:t>
    </dgm:pt>
    <dgm:pt modelId="{E00342E5-5E8A-40A4-80B3-29A7824EC559}">
      <dgm:prSet custT="1"/>
      <dgm:spPr/>
      <dgm:t>
        <a:bodyPr/>
        <a:lstStyle/>
        <a:p>
          <a:r>
            <a:rPr lang="en-US" sz="1400" dirty="0" smtClean="0"/>
            <a:t>To clearly define goals and objectives that individual has to achieve in the year</a:t>
          </a:r>
          <a:endParaRPr lang="en-US" sz="1400" dirty="0"/>
        </a:p>
      </dgm:t>
    </dgm:pt>
    <dgm:pt modelId="{A3A171BC-BC0B-4E94-AE44-1676A5181F21}" type="parTrans" cxnId="{085EAFD4-286F-44D1-9A9C-89BECF0E5797}">
      <dgm:prSet/>
      <dgm:spPr/>
      <dgm:t>
        <a:bodyPr/>
        <a:lstStyle/>
        <a:p>
          <a:endParaRPr lang="en-US"/>
        </a:p>
      </dgm:t>
    </dgm:pt>
    <dgm:pt modelId="{2CFD1A80-80E3-4B37-A557-321CF397B8B5}" type="sibTrans" cxnId="{085EAFD4-286F-44D1-9A9C-89BECF0E5797}">
      <dgm:prSet/>
      <dgm:spPr/>
      <dgm:t>
        <a:bodyPr/>
        <a:lstStyle/>
        <a:p>
          <a:endParaRPr lang="en-US"/>
        </a:p>
      </dgm:t>
    </dgm:pt>
    <dgm:pt modelId="{D8FC7BA9-279B-4D50-A1AE-6FA7BC0B5565}">
      <dgm:prSet/>
      <dgm:spPr/>
      <dgm:t>
        <a:bodyPr/>
        <a:lstStyle/>
        <a:p>
          <a:r>
            <a:rPr lang="en-US" dirty="0" smtClean="0"/>
            <a:t>Provide training to the employees</a:t>
          </a:r>
          <a:endParaRPr lang="en-US" dirty="0"/>
        </a:p>
      </dgm:t>
    </dgm:pt>
    <dgm:pt modelId="{6901FF6D-526E-4B17-AE21-76641B041247}" type="parTrans" cxnId="{652EFEFD-2B0C-4B0E-963C-5B0F5367DAB3}">
      <dgm:prSet/>
      <dgm:spPr/>
      <dgm:t>
        <a:bodyPr/>
        <a:lstStyle/>
        <a:p>
          <a:endParaRPr lang="en-US"/>
        </a:p>
      </dgm:t>
    </dgm:pt>
    <dgm:pt modelId="{F1215CF7-C412-4296-8DB1-02E681B3C1D2}" type="sibTrans" cxnId="{652EFEFD-2B0C-4B0E-963C-5B0F5367DAB3}">
      <dgm:prSet/>
      <dgm:spPr/>
      <dgm:t>
        <a:bodyPr/>
        <a:lstStyle/>
        <a:p>
          <a:endParaRPr lang="en-US"/>
        </a:p>
      </dgm:t>
    </dgm:pt>
    <dgm:pt modelId="{13127271-1ED5-4BCD-B0A5-1E883BE941C1}">
      <dgm:prSet/>
      <dgm:spPr/>
      <dgm:t>
        <a:bodyPr/>
        <a:lstStyle/>
        <a:p>
          <a:r>
            <a:rPr lang="en-US" dirty="0" smtClean="0"/>
            <a:t>Standardized the performance criteria </a:t>
          </a:r>
          <a:endParaRPr lang="en-US" dirty="0"/>
        </a:p>
      </dgm:t>
    </dgm:pt>
    <dgm:pt modelId="{DC034BB4-9B60-4ED3-B48F-41A807384CD4}" type="parTrans" cxnId="{C8A69DDE-BE12-4815-A4F8-C8F308327D08}">
      <dgm:prSet/>
      <dgm:spPr/>
      <dgm:t>
        <a:bodyPr/>
        <a:lstStyle/>
        <a:p>
          <a:endParaRPr lang="en-US"/>
        </a:p>
      </dgm:t>
    </dgm:pt>
    <dgm:pt modelId="{3697C0D9-088D-4603-B551-168127EB9206}" type="sibTrans" cxnId="{C8A69DDE-BE12-4815-A4F8-C8F308327D08}">
      <dgm:prSet/>
      <dgm:spPr/>
      <dgm:t>
        <a:bodyPr/>
        <a:lstStyle/>
        <a:p>
          <a:endParaRPr lang="en-US"/>
        </a:p>
      </dgm:t>
    </dgm:pt>
    <dgm:pt modelId="{CEA9DC0C-23BA-43E9-A248-55E50CE060F5}">
      <dgm:prSet/>
      <dgm:spPr/>
      <dgm:t>
        <a:bodyPr/>
        <a:lstStyle/>
        <a:p>
          <a:r>
            <a:rPr lang="en-US" dirty="0" smtClean="0"/>
            <a:t>Regular and timely feedback</a:t>
          </a:r>
          <a:endParaRPr lang="en-US" dirty="0"/>
        </a:p>
      </dgm:t>
    </dgm:pt>
    <dgm:pt modelId="{1ABB8EB3-27B9-406F-9D57-220454DCEBF6}" type="parTrans" cxnId="{FFEF4971-C1BA-4D02-BB6D-3F48D53D009C}">
      <dgm:prSet/>
      <dgm:spPr/>
      <dgm:t>
        <a:bodyPr/>
        <a:lstStyle/>
        <a:p>
          <a:endParaRPr lang="en-US"/>
        </a:p>
      </dgm:t>
    </dgm:pt>
    <dgm:pt modelId="{AD308C3F-A9A5-47CE-A343-4FA51C0EAE49}" type="sibTrans" cxnId="{FFEF4971-C1BA-4D02-BB6D-3F48D53D009C}">
      <dgm:prSet/>
      <dgm:spPr/>
      <dgm:t>
        <a:bodyPr/>
        <a:lstStyle/>
        <a:p>
          <a:endParaRPr lang="en-US"/>
        </a:p>
      </dgm:t>
    </dgm:pt>
    <dgm:pt modelId="{4C52193D-DDBB-4593-A204-C996BCFF8168}">
      <dgm:prSet/>
      <dgm:spPr/>
      <dgm:t>
        <a:bodyPr/>
        <a:lstStyle/>
        <a:p>
          <a:r>
            <a:rPr lang="en-US" dirty="0" smtClean="0"/>
            <a:t>Build on competencies of an individual</a:t>
          </a:r>
          <a:endParaRPr lang="en-US" dirty="0"/>
        </a:p>
      </dgm:t>
    </dgm:pt>
    <dgm:pt modelId="{41649D43-F0B3-4C17-8B20-9B0B47655F13}" type="parTrans" cxnId="{37EB3300-4420-4F3C-84E2-DFF5B90FB1E7}">
      <dgm:prSet/>
      <dgm:spPr/>
      <dgm:t>
        <a:bodyPr/>
        <a:lstStyle/>
        <a:p>
          <a:endParaRPr lang="en-US"/>
        </a:p>
      </dgm:t>
    </dgm:pt>
    <dgm:pt modelId="{A7D7B36A-3276-4F10-9717-748D846998CB}" type="sibTrans" cxnId="{37EB3300-4420-4F3C-84E2-DFF5B90FB1E7}">
      <dgm:prSet/>
      <dgm:spPr/>
      <dgm:t>
        <a:bodyPr/>
        <a:lstStyle/>
        <a:p>
          <a:endParaRPr lang="en-US"/>
        </a:p>
      </dgm:t>
    </dgm:pt>
    <dgm:pt modelId="{09E6D341-A3D8-414B-822B-78831D621A1F}">
      <dgm:prSet/>
      <dgm:spPr/>
      <dgm:t>
        <a:bodyPr/>
        <a:lstStyle/>
        <a:p>
          <a:r>
            <a:rPr lang="en-US" dirty="0" smtClean="0"/>
            <a:t>To be well aware of ones career and growth</a:t>
          </a:r>
          <a:endParaRPr lang="en-US" dirty="0"/>
        </a:p>
      </dgm:t>
    </dgm:pt>
    <dgm:pt modelId="{AC0DC2E4-5807-401A-8BD3-83BE0FCD7126}" type="parTrans" cxnId="{678443B5-AED9-4E5B-81C2-BECEB0182FC8}">
      <dgm:prSet/>
      <dgm:spPr/>
      <dgm:t>
        <a:bodyPr/>
        <a:lstStyle/>
        <a:p>
          <a:endParaRPr lang="en-US"/>
        </a:p>
      </dgm:t>
    </dgm:pt>
    <dgm:pt modelId="{71BD1418-C9E6-46F4-AF42-E8A15E78FAC6}" type="sibTrans" cxnId="{678443B5-AED9-4E5B-81C2-BECEB0182FC8}">
      <dgm:prSet/>
      <dgm:spPr/>
      <dgm:t>
        <a:bodyPr/>
        <a:lstStyle/>
        <a:p>
          <a:endParaRPr lang="en-US"/>
        </a:p>
      </dgm:t>
    </dgm:pt>
    <dgm:pt modelId="{40978487-2F7A-4B3F-A509-F7A2D11180BA}">
      <dgm:prSet/>
      <dgm:spPr/>
      <dgm:t>
        <a:bodyPr/>
        <a:lstStyle/>
        <a:p>
          <a:r>
            <a:rPr lang="en-US" dirty="0" smtClean="0"/>
            <a:t>To take advice from managers </a:t>
          </a:r>
          <a:endParaRPr lang="en-US" dirty="0"/>
        </a:p>
      </dgm:t>
    </dgm:pt>
    <dgm:pt modelId="{D64DB92F-8305-4F04-B691-326A8416D532}" type="parTrans" cxnId="{C0E1CB68-CE12-4DAA-9D42-46C870123D3E}">
      <dgm:prSet/>
      <dgm:spPr/>
      <dgm:t>
        <a:bodyPr/>
        <a:lstStyle/>
        <a:p>
          <a:endParaRPr lang="en-US"/>
        </a:p>
      </dgm:t>
    </dgm:pt>
    <dgm:pt modelId="{236F0A99-E479-4C32-9118-DDB4A71C654C}" type="sibTrans" cxnId="{C0E1CB68-CE12-4DAA-9D42-46C870123D3E}">
      <dgm:prSet/>
      <dgm:spPr/>
      <dgm:t>
        <a:bodyPr/>
        <a:lstStyle/>
        <a:p>
          <a:endParaRPr lang="en-US"/>
        </a:p>
      </dgm:t>
    </dgm:pt>
    <dgm:pt modelId="{6751ADD4-659F-4546-B612-15D797D5791E}">
      <dgm:prSet/>
      <dgm:spPr/>
      <dgm:t>
        <a:bodyPr/>
        <a:lstStyle/>
        <a:p>
          <a:r>
            <a:rPr lang="en-US" dirty="0" smtClean="0"/>
            <a:t>To accept feedbacks on positive grounds</a:t>
          </a:r>
          <a:endParaRPr lang="en-US" dirty="0"/>
        </a:p>
      </dgm:t>
    </dgm:pt>
    <dgm:pt modelId="{E63B2840-7DD9-4E0B-B68C-482E2EBCFD29}" type="parTrans" cxnId="{BE1D923C-D1F3-49C2-9BC5-E05082A5CFFC}">
      <dgm:prSet/>
      <dgm:spPr/>
      <dgm:t>
        <a:bodyPr/>
        <a:lstStyle/>
        <a:p>
          <a:endParaRPr lang="en-US"/>
        </a:p>
      </dgm:t>
    </dgm:pt>
    <dgm:pt modelId="{419EC3B1-82BF-4C1D-B5A6-C425E621701D}" type="sibTrans" cxnId="{BE1D923C-D1F3-49C2-9BC5-E05082A5CFFC}">
      <dgm:prSet/>
      <dgm:spPr/>
      <dgm:t>
        <a:bodyPr/>
        <a:lstStyle/>
        <a:p>
          <a:endParaRPr lang="en-US"/>
        </a:p>
      </dgm:t>
    </dgm:pt>
    <dgm:pt modelId="{CF7F281F-DDC4-441D-A082-AB8C53D7039D}" type="pres">
      <dgm:prSet presAssocID="{CBF08D4F-B5E0-4BF8-9433-5AE04F524FF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8FE047E-FA17-49B1-BB27-1C0A60760ABD}" type="pres">
      <dgm:prSet presAssocID="{34217982-8C0E-4805-A6AC-82C7F1E3C449}" presName="hierRoot1" presStyleCnt="0">
        <dgm:presLayoutVars>
          <dgm:hierBranch val="init"/>
        </dgm:presLayoutVars>
      </dgm:prSet>
      <dgm:spPr/>
    </dgm:pt>
    <dgm:pt modelId="{A792B4D0-A6CA-4CA3-9E78-D5B8BEFEFE75}" type="pres">
      <dgm:prSet presAssocID="{34217982-8C0E-4805-A6AC-82C7F1E3C449}" presName="rootComposite1" presStyleCnt="0"/>
      <dgm:spPr/>
    </dgm:pt>
    <dgm:pt modelId="{9EAC78C1-46F4-4631-9A57-E0C6482069FB}" type="pres">
      <dgm:prSet presAssocID="{34217982-8C0E-4805-A6AC-82C7F1E3C449}" presName="rootText1" presStyleLbl="node0" presStyleIdx="0" presStyleCnt="1" custScaleY="43261" custLinFactNeighborY="825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30F4EF5-99E6-4E7F-9729-5AE636CFBBBF}" type="pres">
      <dgm:prSet presAssocID="{34217982-8C0E-4805-A6AC-82C7F1E3C449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1491DFD-F538-4C0D-9C86-421235C9E664}" type="pres">
      <dgm:prSet presAssocID="{34217982-8C0E-4805-A6AC-82C7F1E3C449}" presName="hierChild2" presStyleCnt="0"/>
      <dgm:spPr/>
    </dgm:pt>
    <dgm:pt modelId="{1D2C3719-5CF8-4476-860A-1BF9109D6798}" type="pres">
      <dgm:prSet presAssocID="{21767298-3B4E-42A5-9C76-E5B6A2B0E292}" presName="Name37" presStyleLbl="parChTrans1D2" presStyleIdx="0" presStyleCnt="3"/>
      <dgm:spPr/>
      <dgm:t>
        <a:bodyPr/>
        <a:lstStyle/>
        <a:p>
          <a:endParaRPr lang="en-US"/>
        </a:p>
      </dgm:t>
    </dgm:pt>
    <dgm:pt modelId="{222FA30B-3FCC-4478-AD8C-C8D375D7592E}" type="pres">
      <dgm:prSet presAssocID="{DA63B4E6-BD43-4F7C-80D3-B3546FE5D66F}" presName="hierRoot2" presStyleCnt="0">
        <dgm:presLayoutVars>
          <dgm:hierBranch val="init"/>
        </dgm:presLayoutVars>
      </dgm:prSet>
      <dgm:spPr/>
    </dgm:pt>
    <dgm:pt modelId="{FA3E6F88-DAE9-4211-8C9A-645B0FE66286}" type="pres">
      <dgm:prSet presAssocID="{DA63B4E6-BD43-4F7C-80D3-B3546FE5D66F}" presName="rootComposite" presStyleCnt="0"/>
      <dgm:spPr/>
    </dgm:pt>
    <dgm:pt modelId="{D36BE391-1006-4EBC-84B3-7ACB56F7CC20}" type="pres">
      <dgm:prSet presAssocID="{DA63B4E6-BD43-4F7C-80D3-B3546FE5D66F}" presName="rootText" presStyleLbl="node2" presStyleIdx="0" presStyleCnt="3" custScaleX="144923" custScaleY="50605" custLinFactNeighborX="-5601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940AFF0-F018-45B3-B92B-D5A95B265425}" type="pres">
      <dgm:prSet presAssocID="{DA63B4E6-BD43-4F7C-80D3-B3546FE5D66F}" presName="rootConnector" presStyleLbl="node2" presStyleIdx="0" presStyleCnt="3"/>
      <dgm:spPr/>
      <dgm:t>
        <a:bodyPr/>
        <a:lstStyle/>
        <a:p>
          <a:endParaRPr lang="en-US"/>
        </a:p>
      </dgm:t>
    </dgm:pt>
    <dgm:pt modelId="{7BCC8E72-56B0-4C36-9179-CDE024588B2D}" type="pres">
      <dgm:prSet presAssocID="{DA63B4E6-BD43-4F7C-80D3-B3546FE5D66F}" presName="hierChild4" presStyleCnt="0"/>
      <dgm:spPr/>
    </dgm:pt>
    <dgm:pt modelId="{D582FAA5-97B1-4502-B6F6-0A6AD6CD1D09}" type="pres">
      <dgm:prSet presAssocID="{056D08A4-434D-4718-A37D-4608D923691D}" presName="Name37" presStyleLbl="parChTrans1D3" presStyleIdx="0" presStyleCnt="8"/>
      <dgm:spPr/>
      <dgm:t>
        <a:bodyPr/>
        <a:lstStyle/>
        <a:p>
          <a:endParaRPr lang="en-US"/>
        </a:p>
      </dgm:t>
    </dgm:pt>
    <dgm:pt modelId="{1F78517E-CCD0-4D7F-81E7-E2C0C83EEAB3}" type="pres">
      <dgm:prSet presAssocID="{25254443-D910-46C9-9CC3-6107CDBC8310}" presName="hierRoot2" presStyleCnt="0">
        <dgm:presLayoutVars>
          <dgm:hierBranch val="init"/>
        </dgm:presLayoutVars>
      </dgm:prSet>
      <dgm:spPr/>
    </dgm:pt>
    <dgm:pt modelId="{577D6A04-4306-49D7-A5E1-162F451EAA32}" type="pres">
      <dgm:prSet presAssocID="{25254443-D910-46C9-9CC3-6107CDBC8310}" presName="rootComposite" presStyleCnt="0"/>
      <dgm:spPr/>
    </dgm:pt>
    <dgm:pt modelId="{91F16B2A-25BC-40C9-A291-1DAD3F1F4770}" type="pres">
      <dgm:prSet presAssocID="{25254443-D910-46C9-9CC3-6107CDBC8310}" presName="rootText" presStyleLbl="node3" presStyleIdx="0" presStyleCnt="8" custScaleX="112102" custScaleY="74000" custLinFactNeighborX="-55237" custLinFactNeighborY="-1034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59696E0-8232-4578-8CA5-19A74A253C97}" type="pres">
      <dgm:prSet presAssocID="{25254443-D910-46C9-9CC3-6107CDBC8310}" presName="rootConnector" presStyleLbl="node3" presStyleIdx="0" presStyleCnt="8"/>
      <dgm:spPr/>
      <dgm:t>
        <a:bodyPr/>
        <a:lstStyle/>
        <a:p>
          <a:endParaRPr lang="en-US"/>
        </a:p>
      </dgm:t>
    </dgm:pt>
    <dgm:pt modelId="{0F28DE3D-FC28-46B5-9FE8-2D3608E6CE45}" type="pres">
      <dgm:prSet presAssocID="{25254443-D910-46C9-9CC3-6107CDBC8310}" presName="hierChild4" presStyleCnt="0"/>
      <dgm:spPr/>
    </dgm:pt>
    <dgm:pt modelId="{DADB9ABA-64E0-4A50-9606-B4C306880AC3}" type="pres">
      <dgm:prSet presAssocID="{BDFF5763-3CDE-422B-BE7C-C1968003991C}" presName="Name37" presStyleLbl="parChTrans1D4" presStyleIdx="0" presStyleCnt="4"/>
      <dgm:spPr/>
      <dgm:t>
        <a:bodyPr/>
        <a:lstStyle/>
        <a:p>
          <a:endParaRPr lang="en-US"/>
        </a:p>
      </dgm:t>
    </dgm:pt>
    <dgm:pt modelId="{6328C42C-A137-4DF3-B6C4-213617130ADE}" type="pres">
      <dgm:prSet presAssocID="{E006AA9C-9A43-4277-BA48-C5DAE5764B5F}" presName="hierRoot2" presStyleCnt="0">
        <dgm:presLayoutVars>
          <dgm:hierBranch val="init"/>
        </dgm:presLayoutVars>
      </dgm:prSet>
      <dgm:spPr/>
    </dgm:pt>
    <dgm:pt modelId="{5B46483C-0096-478A-BEB1-13D113037567}" type="pres">
      <dgm:prSet presAssocID="{E006AA9C-9A43-4277-BA48-C5DAE5764B5F}" presName="rootComposite" presStyleCnt="0"/>
      <dgm:spPr/>
    </dgm:pt>
    <dgm:pt modelId="{70976757-B1D4-435B-A40C-851CA8CF8F48}" type="pres">
      <dgm:prSet presAssocID="{E006AA9C-9A43-4277-BA48-C5DAE5764B5F}" presName="rootText" presStyleLbl="node4" presStyleIdx="0" presStyleCnt="4" custScaleX="108685" custScaleY="69302" custLinFactNeighborX="-53681" custLinFactNeighborY="-3995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E9AC54B-C573-4BFB-9E0A-EB7EA1082732}" type="pres">
      <dgm:prSet presAssocID="{E006AA9C-9A43-4277-BA48-C5DAE5764B5F}" presName="rootConnector" presStyleLbl="node4" presStyleIdx="0" presStyleCnt="4"/>
      <dgm:spPr/>
      <dgm:t>
        <a:bodyPr/>
        <a:lstStyle/>
        <a:p>
          <a:endParaRPr lang="en-US"/>
        </a:p>
      </dgm:t>
    </dgm:pt>
    <dgm:pt modelId="{30B02048-7DDD-45B3-B4AF-09864FB167E0}" type="pres">
      <dgm:prSet presAssocID="{E006AA9C-9A43-4277-BA48-C5DAE5764B5F}" presName="hierChild4" presStyleCnt="0"/>
      <dgm:spPr/>
    </dgm:pt>
    <dgm:pt modelId="{427391BB-0DE0-48E7-9370-142C9DC38211}" type="pres">
      <dgm:prSet presAssocID="{B8B003A9-A081-4FD9-AD4B-56F72B895D71}" presName="Name37" presStyleLbl="parChTrans1D4" presStyleIdx="1" presStyleCnt="4"/>
      <dgm:spPr/>
      <dgm:t>
        <a:bodyPr/>
        <a:lstStyle/>
        <a:p>
          <a:endParaRPr lang="en-US"/>
        </a:p>
      </dgm:t>
    </dgm:pt>
    <dgm:pt modelId="{99FA24A4-3CC0-4470-9FBF-AE6AC4212BEA}" type="pres">
      <dgm:prSet presAssocID="{CFFEB9EE-ADEE-4DB4-8FB9-5DAB40CC96F5}" presName="hierRoot2" presStyleCnt="0">
        <dgm:presLayoutVars>
          <dgm:hierBranch/>
        </dgm:presLayoutVars>
      </dgm:prSet>
      <dgm:spPr/>
    </dgm:pt>
    <dgm:pt modelId="{7C730B96-E13D-4015-9F30-1F0DCE63EBFC}" type="pres">
      <dgm:prSet presAssocID="{CFFEB9EE-ADEE-4DB4-8FB9-5DAB40CC96F5}" presName="rootComposite" presStyleCnt="0"/>
      <dgm:spPr/>
    </dgm:pt>
    <dgm:pt modelId="{34E91F4A-1948-4896-89AD-88247DC2609A}" type="pres">
      <dgm:prSet presAssocID="{CFFEB9EE-ADEE-4DB4-8FB9-5DAB40CC96F5}" presName="rootText" presStyleLbl="node4" presStyleIdx="1" presStyleCnt="4" custScaleX="107092" custScaleY="53370" custLinFactNeighborX="-79430" custLinFactNeighborY="-6149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9A0BFE9-6222-4688-BCCC-8585C5C7714C}" type="pres">
      <dgm:prSet presAssocID="{CFFEB9EE-ADEE-4DB4-8FB9-5DAB40CC96F5}" presName="rootConnector" presStyleLbl="node4" presStyleIdx="1" presStyleCnt="4"/>
      <dgm:spPr/>
      <dgm:t>
        <a:bodyPr/>
        <a:lstStyle/>
        <a:p>
          <a:endParaRPr lang="en-US"/>
        </a:p>
      </dgm:t>
    </dgm:pt>
    <dgm:pt modelId="{D7129357-3CA6-495F-95CF-86D88619BF40}" type="pres">
      <dgm:prSet presAssocID="{CFFEB9EE-ADEE-4DB4-8FB9-5DAB40CC96F5}" presName="hierChild4" presStyleCnt="0"/>
      <dgm:spPr/>
    </dgm:pt>
    <dgm:pt modelId="{813317D4-E0A5-45EE-9F90-5214E66718D3}" type="pres">
      <dgm:prSet presAssocID="{CFFEB9EE-ADEE-4DB4-8FB9-5DAB40CC96F5}" presName="hierChild5" presStyleCnt="0"/>
      <dgm:spPr/>
    </dgm:pt>
    <dgm:pt modelId="{DC80ECE6-85F4-4EBB-8757-28AC68DB763C}" type="pres">
      <dgm:prSet presAssocID="{36B9F4A0-CC0D-4F90-9953-6CD79FF12A2D}" presName="Name37" presStyleLbl="parChTrans1D4" presStyleIdx="2" presStyleCnt="4"/>
      <dgm:spPr/>
      <dgm:t>
        <a:bodyPr/>
        <a:lstStyle/>
        <a:p>
          <a:endParaRPr lang="en-US"/>
        </a:p>
      </dgm:t>
    </dgm:pt>
    <dgm:pt modelId="{4A0E5114-F7DC-4B81-AB0C-E41B40A380D9}" type="pres">
      <dgm:prSet presAssocID="{D4E2F375-3382-4728-874A-820AA6F79347}" presName="hierRoot2" presStyleCnt="0">
        <dgm:presLayoutVars>
          <dgm:hierBranch val="init"/>
        </dgm:presLayoutVars>
      </dgm:prSet>
      <dgm:spPr/>
    </dgm:pt>
    <dgm:pt modelId="{5C8BBE95-4477-4530-8E3D-823418574018}" type="pres">
      <dgm:prSet presAssocID="{D4E2F375-3382-4728-874A-820AA6F79347}" presName="rootComposite" presStyleCnt="0"/>
      <dgm:spPr/>
    </dgm:pt>
    <dgm:pt modelId="{BB5B7A9C-67E1-46C2-9D08-EAE2B343A85E}" type="pres">
      <dgm:prSet presAssocID="{D4E2F375-3382-4728-874A-820AA6F79347}" presName="rootText" presStyleLbl="node4" presStyleIdx="2" presStyleCnt="4" custScaleX="104862" custScaleY="47904" custLinFactNeighborX="-79000" custLinFactNeighborY="-8935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6A51A2A-2BAA-4C67-AFCC-CA8DEF0F2469}" type="pres">
      <dgm:prSet presAssocID="{D4E2F375-3382-4728-874A-820AA6F79347}" presName="rootConnector" presStyleLbl="node4" presStyleIdx="2" presStyleCnt="4"/>
      <dgm:spPr/>
      <dgm:t>
        <a:bodyPr/>
        <a:lstStyle/>
        <a:p>
          <a:endParaRPr lang="en-US"/>
        </a:p>
      </dgm:t>
    </dgm:pt>
    <dgm:pt modelId="{AB444D3F-74AF-4D0E-8B2B-837CB1942CD0}" type="pres">
      <dgm:prSet presAssocID="{D4E2F375-3382-4728-874A-820AA6F79347}" presName="hierChild4" presStyleCnt="0"/>
      <dgm:spPr/>
    </dgm:pt>
    <dgm:pt modelId="{E689CB6C-4DBC-47A8-AE93-A6FF29C848AF}" type="pres">
      <dgm:prSet presAssocID="{D4E2F375-3382-4728-874A-820AA6F79347}" presName="hierChild5" presStyleCnt="0"/>
      <dgm:spPr/>
    </dgm:pt>
    <dgm:pt modelId="{12525B58-3956-4B29-84C2-821ADC60FB50}" type="pres">
      <dgm:prSet presAssocID="{A3A171BC-BC0B-4E94-AE44-1676A5181F21}" presName="Name37" presStyleLbl="parChTrans1D4" presStyleIdx="3" presStyleCnt="4"/>
      <dgm:spPr/>
      <dgm:t>
        <a:bodyPr/>
        <a:lstStyle/>
        <a:p>
          <a:endParaRPr lang="en-US"/>
        </a:p>
      </dgm:t>
    </dgm:pt>
    <dgm:pt modelId="{A2093D05-0B65-4E46-AC28-DF3EE57D9D00}" type="pres">
      <dgm:prSet presAssocID="{E00342E5-5E8A-40A4-80B3-29A7824EC559}" presName="hierRoot2" presStyleCnt="0">
        <dgm:presLayoutVars>
          <dgm:hierBranch val="init"/>
        </dgm:presLayoutVars>
      </dgm:prSet>
      <dgm:spPr/>
    </dgm:pt>
    <dgm:pt modelId="{6838CCE5-BAE6-4949-A8B6-02711BE488BA}" type="pres">
      <dgm:prSet presAssocID="{E00342E5-5E8A-40A4-80B3-29A7824EC559}" presName="rootComposite" presStyleCnt="0"/>
      <dgm:spPr/>
    </dgm:pt>
    <dgm:pt modelId="{B70C21E3-E44E-40EE-B6BF-8D89AB79A529}" type="pres">
      <dgm:prSet presAssocID="{E00342E5-5E8A-40A4-80B3-29A7824EC559}" presName="rootText" presStyleLbl="node4" presStyleIdx="3" presStyleCnt="4" custLinFactY="-17047" custLinFactNeighborX="-75141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6996801-47AA-4378-96CF-5C61AFC6BDF0}" type="pres">
      <dgm:prSet presAssocID="{E00342E5-5E8A-40A4-80B3-29A7824EC559}" presName="rootConnector" presStyleLbl="node4" presStyleIdx="3" presStyleCnt="4"/>
      <dgm:spPr/>
      <dgm:t>
        <a:bodyPr/>
        <a:lstStyle/>
        <a:p>
          <a:endParaRPr lang="en-US"/>
        </a:p>
      </dgm:t>
    </dgm:pt>
    <dgm:pt modelId="{E306E2D1-6F3A-46B6-84A2-90CB71417BC5}" type="pres">
      <dgm:prSet presAssocID="{E00342E5-5E8A-40A4-80B3-29A7824EC559}" presName="hierChild4" presStyleCnt="0"/>
      <dgm:spPr/>
    </dgm:pt>
    <dgm:pt modelId="{FDF27D78-E289-4DDC-BB9B-FF366BEAC4EA}" type="pres">
      <dgm:prSet presAssocID="{E00342E5-5E8A-40A4-80B3-29A7824EC559}" presName="hierChild5" presStyleCnt="0"/>
      <dgm:spPr/>
    </dgm:pt>
    <dgm:pt modelId="{E24DBF85-EFAC-462D-918D-35D009468422}" type="pres">
      <dgm:prSet presAssocID="{E006AA9C-9A43-4277-BA48-C5DAE5764B5F}" presName="hierChild5" presStyleCnt="0"/>
      <dgm:spPr/>
    </dgm:pt>
    <dgm:pt modelId="{EC5CF91B-1E5A-48F7-9326-EB99C3DBF09D}" type="pres">
      <dgm:prSet presAssocID="{25254443-D910-46C9-9CC3-6107CDBC8310}" presName="hierChild5" presStyleCnt="0"/>
      <dgm:spPr/>
    </dgm:pt>
    <dgm:pt modelId="{A8E64CF4-E6F3-4C44-A4B2-E9878FCF2B7B}" type="pres">
      <dgm:prSet presAssocID="{DA63B4E6-BD43-4F7C-80D3-B3546FE5D66F}" presName="hierChild5" presStyleCnt="0"/>
      <dgm:spPr/>
    </dgm:pt>
    <dgm:pt modelId="{13F92A07-58E3-47A4-85F8-A6403C457905}" type="pres">
      <dgm:prSet presAssocID="{62CBBD24-89A6-4E6A-AA14-18ABFB10A946}" presName="Name37" presStyleLbl="parChTrans1D2" presStyleIdx="1" presStyleCnt="3"/>
      <dgm:spPr/>
      <dgm:t>
        <a:bodyPr/>
        <a:lstStyle/>
        <a:p>
          <a:endParaRPr lang="en-US"/>
        </a:p>
      </dgm:t>
    </dgm:pt>
    <dgm:pt modelId="{C1808F2E-4210-4AD7-BE3E-1D1050AAE472}" type="pres">
      <dgm:prSet presAssocID="{E48F95F2-E717-493A-BF73-C4E6FA26F2E4}" presName="hierRoot2" presStyleCnt="0">
        <dgm:presLayoutVars>
          <dgm:hierBranch val="init"/>
        </dgm:presLayoutVars>
      </dgm:prSet>
      <dgm:spPr/>
    </dgm:pt>
    <dgm:pt modelId="{2F34F43B-C598-404F-A36F-86AD08350D1A}" type="pres">
      <dgm:prSet presAssocID="{E48F95F2-E717-493A-BF73-C4E6FA26F2E4}" presName="rootComposite" presStyleCnt="0"/>
      <dgm:spPr/>
    </dgm:pt>
    <dgm:pt modelId="{0E5D3452-3611-45C2-A7EA-05BD9ECD03B8}" type="pres">
      <dgm:prSet presAssocID="{E48F95F2-E717-493A-BF73-C4E6FA26F2E4}" presName="rootText" presStyleLbl="node2" presStyleIdx="1" presStyleCnt="3" custScaleX="118793" custScaleY="656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346D183-AC93-490D-820F-15A1607E5B03}" type="pres">
      <dgm:prSet presAssocID="{E48F95F2-E717-493A-BF73-C4E6FA26F2E4}" presName="rootConnector" presStyleLbl="node2" presStyleIdx="1" presStyleCnt="3"/>
      <dgm:spPr/>
      <dgm:t>
        <a:bodyPr/>
        <a:lstStyle/>
        <a:p>
          <a:endParaRPr lang="en-US"/>
        </a:p>
      </dgm:t>
    </dgm:pt>
    <dgm:pt modelId="{223DC219-F188-4641-8A91-69BC211FF905}" type="pres">
      <dgm:prSet presAssocID="{E48F95F2-E717-493A-BF73-C4E6FA26F2E4}" presName="hierChild4" presStyleCnt="0"/>
      <dgm:spPr/>
    </dgm:pt>
    <dgm:pt modelId="{64972D75-C975-4D81-9DDC-D6086A5DE34F}" type="pres">
      <dgm:prSet presAssocID="{6901FF6D-526E-4B17-AE21-76641B041247}" presName="Name37" presStyleLbl="parChTrans1D3" presStyleIdx="1" presStyleCnt="8"/>
      <dgm:spPr/>
      <dgm:t>
        <a:bodyPr/>
        <a:lstStyle/>
        <a:p>
          <a:endParaRPr lang="en-US"/>
        </a:p>
      </dgm:t>
    </dgm:pt>
    <dgm:pt modelId="{C858B4B5-B3D8-4A77-8C1A-4A3840F9383A}" type="pres">
      <dgm:prSet presAssocID="{D8FC7BA9-279B-4D50-A1AE-6FA7BC0B5565}" presName="hierRoot2" presStyleCnt="0">
        <dgm:presLayoutVars>
          <dgm:hierBranch val="init"/>
        </dgm:presLayoutVars>
      </dgm:prSet>
      <dgm:spPr/>
    </dgm:pt>
    <dgm:pt modelId="{10AC80A2-8DD4-4724-B883-95BD46FB850B}" type="pres">
      <dgm:prSet presAssocID="{D8FC7BA9-279B-4D50-A1AE-6FA7BC0B5565}" presName="rootComposite" presStyleCnt="0"/>
      <dgm:spPr/>
    </dgm:pt>
    <dgm:pt modelId="{762595C1-DE85-4411-9B9E-BB59451E1FEB}" type="pres">
      <dgm:prSet presAssocID="{D8FC7BA9-279B-4D50-A1AE-6FA7BC0B5565}" presName="rootText" presStyleLbl="node3" presStyleIdx="1" presStyleCnt="8" custScaleY="6659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402EBDB-A35F-4AD0-8BF3-2407A8786255}" type="pres">
      <dgm:prSet presAssocID="{D8FC7BA9-279B-4D50-A1AE-6FA7BC0B5565}" presName="rootConnector" presStyleLbl="node3" presStyleIdx="1" presStyleCnt="8"/>
      <dgm:spPr/>
      <dgm:t>
        <a:bodyPr/>
        <a:lstStyle/>
        <a:p>
          <a:endParaRPr lang="en-US"/>
        </a:p>
      </dgm:t>
    </dgm:pt>
    <dgm:pt modelId="{695E509D-35E7-4870-995E-1F81B4BA7F50}" type="pres">
      <dgm:prSet presAssocID="{D8FC7BA9-279B-4D50-A1AE-6FA7BC0B5565}" presName="hierChild4" presStyleCnt="0"/>
      <dgm:spPr/>
    </dgm:pt>
    <dgm:pt modelId="{E6B3EEFA-A746-44DA-95A3-CE72C41F093B}" type="pres">
      <dgm:prSet presAssocID="{D8FC7BA9-279B-4D50-A1AE-6FA7BC0B5565}" presName="hierChild5" presStyleCnt="0"/>
      <dgm:spPr/>
    </dgm:pt>
    <dgm:pt modelId="{2C350C10-43E3-4D1D-8B98-96AB3B7EAA87}" type="pres">
      <dgm:prSet presAssocID="{DC034BB4-9B60-4ED3-B48F-41A807384CD4}" presName="Name37" presStyleLbl="parChTrans1D3" presStyleIdx="2" presStyleCnt="8"/>
      <dgm:spPr/>
      <dgm:t>
        <a:bodyPr/>
        <a:lstStyle/>
        <a:p>
          <a:endParaRPr lang="en-US"/>
        </a:p>
      </dgm:t>
    </dgm:pt>
    <dgm:pt modelId="{470FC3BD-9D18-4AF1-BBDB-37D87E77B30B}" type="pres">
      <dgm:prSet presAssocID="{13127271-1ED5-4BCD-B0A5-1E883BE941C1}" presName="hierRoot2" presStyleCnt="0">
        <dgm:presLayoutVars>
          <dgm:hierBranch val="init"/>
        </dgm:presLayoutVars>
      </dgm:prSet>
      <dgm:spPr/>
    </dgm:pt>
    <dgm:pt modelId="{EEDD8EBF-FF7D-458F-8241-3820C497C183}" type="pres">
      <dgm:prSet presAssocID="{13127271-1ED5-4BCD-B0A5-1E883BE941C1}" presName="rootComposite" presStyleCnt="0"/>
      <dgm:spPr/>
    </dgm:pt>
    <dgm:pt modelId="{8105E0D5-B855-4645-8325-6500AEA908B1}" type="pres">
      <dgm:prSet presAssocID="{13127271-1ED5-4BCD-B0A5-1E883BE941C1}" presName="rootText" presStyleLbl="node3" presStyleIdx="2" presStyleCnt="8" custScaleY="5817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E8164F8-EAD5-4C29-91C5-1350D5A6C989}" type="pres">
      <dgm:prSet presAssocID="{13127271-1ED5-4BCD-B0A5-1E883BE941C1}" presName="rootConnector" presStyleLbl="node3" presStyleIdx="2" presStyleCnt="8"/>
      <dgm:spPr/>
      <dgm:t>
        <a:bodyPr/>
        <a:lstStyle/>
        <a:p>
          <a:endParaRPr lang="en-US"/>
        </a:p>
      </dgm:t>
    </dgm:pt>
    <dgm:pt modelId="{F7559285-D176-4123-A4A9-AB8D656B5260}" type="pres">
      <dgm:prSet presAssocID="{13127271-1ED5-4BCD-B0A5-1E883BE941C1}" presName="hierChild4" presStyleCnt="0"/>
      <dgm:spPr/>
    </dgm:pt>
    <dgm:pt modelId="{2E097E45-E04D-4BCD-A30F-01378701EA64}" type="pres">
      <dgm:prSet presAssocID="{13127271-1ED5-4BCD-B0A5-1E883BE941C1}" presName="hierChild5" presStyleCnt="0"/>
      <dgm:spPr/>
    </dgm:pt>
    <dgm:pt modelId="{B1433C1E-9D87-4126-9FAB-65C291FBCCF8}" type="pres">
      <dgm:prSet presAssocID="{1ABB8EB3-27B9-406F-9D57-220454DCEBF6}" presName="Name37" presStyleLbl="parChTrans1D3" presStyleIdx="3" presStyleCnt="8"/>
      <dgm:spPr/>
      <dgm:t>
        <a:bodyPr/>
        <a:lstStyle/>
        <a:p>
          <a:endParaRPr lang="en-US"/>
        </a:p>
      </dgm:t>
    </dgm:pt>
    <dgm:pt modelId="{D13D73D6-AF54-48D8-852B-BB493E2A8D8C}" type="pres">
      <dgm:prSet presAssocID="{CEA9DC0C-23BA-43E9-A248-55E50CE060F5}" presName="hierRoot2" presStyleCnt="0">
        <dgm:presLayoutVars>
          <dgm:hierBranch val="init"/>
        </dgm:presLayoutVars>
      </dgm:prSet>
      <dgm:spPr/>
    </dgm:pt>
    <dgm:pt modelId="{5B2EDD7D-CD98-404A-9B7B-EB727594DF85}" type="pres">
      <dgm:prSet presAssocID="{CEA9DC0C-23BA-43E9-A248-55E50CE060F5}" presName="rootComposite" presStyleCnt="0"/>
      <dgm:spPr/>
    </dgm:pt>
    <dgm:pt modelId="{E2132F1A-0E17-40E3-8E9A-883C90CF83D1}" type="pres">
      <dgm:prSet presAssocID="{CEA9DC0C-23BA-43E9-A248-55E50CE060F5}" presName="rootText" presStyleLbl="node3" presStyleIdx="3" presStyleCnt="8" custScaleY="7944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8AFE71A-CA84-4E01-BF06-6A1B85478E2C}" type="pres">
      <dgm:prSet presAssocID="{CEA9DC0C-23BA-43E9-A248-55E50CE060F5}" presName="rootConnector" presStyleLbl="node3" presStyleIdx="3" presStyleCnt="8"/>
      <dgm:spPr/>
      <dgm:t>
        <a:bodyPr/>
        <a:lstStyle/>
        <a:p>
          <a:endParaRPr lang="en-US"/>
        </a:p>
      </dgm:t>
    </dgm:pt>
    <dgm:pt modelId="{FA79BF07-3C06-4676-87B3-B6413991B879}" type="pres">
      <dgm:prSet presAssocID="{CEA9DC0C-23BA-43E9-A248-55E50CE060F5}" presName="hierChild4" presStyleCnt="0"/>
      <dgm:spPr/>
    </dgm:pt>
    <dgm:pt modelId="{43174FA1-A9F1-45F3-A3C8-030D6BC9E4DB}" type="pres">
      <dgm:prSet presAssocID="{CEA9DC0C-23BA-43E9-A248-55E50CE060F5}" presName="hierChild5" presStyleCnt="0"/>
      <dgm:spPr/>
    </dgm:pt>
    <dgm:pt modelId="{920CC969-66E1-4AB0-BA73-B943BB35DC38}" type="pres">
      <dgm:prSet presAssocID="{41649D43-F0B3-4C17-8B20-9B0B47655F13}" presName="Name37" presStyleLbl="parChTrans1D3" presStyleIdx="4" presStyleCnt="8"/>
      <dgm:spPr/>
      <dgm:t>
        <a:bodyPr/>
        <a:lstStyle/>
        <a:p>
          <a:endParaRPr lang="en-US"/>
        </a:p>
      </dgm:t>
    </dgm:pt>
    <dgm:pt modelId="{32F64B96-46AA-4A7F-821E-89F483D885BA}" type="pres">
      <dgm:prSet presAssocID="{4C52193D-DDBB-4593-A204-C996BCFF8168}" presName="hierRoot2" presStyleCnt="0">
        <dgm:presLayoutVars>
          <dgm:hierBranch val="init"/>
        </dgm:presLayoutVars>
      </dgm:prSet>
      <dgm:spPr/>
    </dgm:pt>
    <dgm:pt modelId="{8E111A88-F636-4A66-9997-DAEE7847C9F6}" type="pres">
      <dgm:prSet presAssocID="{4C52193D-DDBB-4593-A204-C996BCFF8168}" presName="rootComposite" presStyleCnt="0"/>
      <dgm:spPr/>
    </dgm:pt>
    <dgm:pt modelId="{A5F41F65-23AB-4AE3-B729-FE3BC8DF81C2}" type="pres">
      <dgm:prSet presAssocID="{4C52193D-DDBB-4593-A204-C996BCFF8168}" presName="rootText" presStyleLbl="node3" presStyleIdx="4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0DE34A4-0F3E-4F4B-9CA6-82DDA217B024}" type="pres">
      <dgm:prSet presAssocID="{4C52193D-DDBB-4593-A204-C996BCFF8168}" presName="rootConnector" presStyleLbl="node3" presStyleIdx="4" presStyleCnt="8"/>
      <dgm:spPr/>
      <dgm:t>
        <a:bodyPr/>
        <a:lstStyle/>
        <a:p>
          <a:endParaRPr lang="en-US"/>
        </a:p>
      </dgm:t>
    </dgm:pt>
    <dgm:pt modelId="{14990BD0-EF8E-4C3D-A03E-1A556810D793}" type="pres">
      <dgm:prSet presAssocID="{4C52193D-DDBB-4593-A204-C996BCFF8168}" presName="hierChild4" presStyleCnt="0"/>
      <dgm:spPr/>
    </dgm:pt>
    <dgm:pt modelId="{058073B7-9619-4A92-9BD9-E9B66CC2E384}" type="pres">
      <dgm:prSet presAssocID="{4C52193D-DDBB-4593-A204-C996BCFF8168}" presName="hierChild5" presStyleCnt="0"/>
      <dgm:spPr/>
    </dgm:pt>
    <dgm:pt modelId="{CF76971F-C69D-4E66-8D3B-22A534355922}" type="pres">
      <dgm:prSet presAssocID="{E48F95F2-E717-493A-BF73-C4E6FA26F2E4}" presName="hierChild5" presStyleCnt="0"/>
      <dgm:spPr/>
    </dgm:pt>
    <dgm:pt modelId="{834F9B46-8A1C-4B35-AF82-D86FC6847121}" type="pres">
      <dgm:prSet presAssocID="{5F687F51-13BC-4614-BED9-ADF2157820EA}" presName="Name37" presStyleLbl="parChTrans1D2" presStyleIdx="2" presStyleCnt="3"/>
      <dgm:spPr/>
      <dgm:t>
        <a:bodyPr/>
        <a:lstStyle/>
        <a:p>
          <a:endParaRPr lang="en-US"/>
        </a:p>
      </dgm:t>
    </dgm:pt>
    <dgm:pt modelId="{E1334C87-56AD-44ED-A347-9D955ACDDBD1}" type="pres">
      <dgm:prSet presAssocID="{88273F6E-1621-46A2-B1B8-23EF33BE5DAC}" presName="hierRoot2" presStyleCnt="0">
        <dgm:presLayoutVars>
          <dgm:hierBranch val="init"/>
        </dgm:presLayoutVars>
      </dgm:prSet>
      <dgm:spPr/>
    </dgm:pt>
    <dgm:pt modelId="{2A753B2E-7B96-4898-B7C2-B3B5C879B4F5}" type="pres">
      <dgm:prSet presAssocID="{88273F6E-1621-46A2-B1B8-23EF33BE5DAC}" presName="rootComposite" presStyleCnt="0"/>
      <dgm:spPr/>
    </dgm:pt>
    <dgm:pt modelId="{4425A39E-D7A2-421E-A6A3-B4612285F692}" type="pres">
      <dgm:prSet presAssocID="{88273F6E-1621-46A2-B1B8-23EF33BE5DAC}" presName="rootText" presStyleLbl="node2" presStyleIdx="2" presStyleCnt="3" custScaleY="6456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6712EA0-6D7F-45C8-B0D2-230DE58AAE0D}" type="pres">
      <dgm:prSet presAssocID="{88273F6E-1621-46A2-B1B8-23EF33BE5DAC}" presName="rootConnector" presStyleLbl="node2" presStyleIdx="2" presStyleCnt="3"/>
      <dgm:spPr/>
      <dgm:t>
        <a:bodyPr/>
        <a:lstStyle/>
        <a:p>
          <a:endParaRPr lang="en-US"/>
        </a:p>
      </dgm:t>
    </dgm:pt>
    <dgm:pt modelId="{CC29B14E-BB7A-4373-B73D-5964FB7D0D02}" type="pres">
      <dgm:prSet presAssocID="{88273F6E-1621-46A2-B1B8-23EF33BE5DAC}" presName="hierChild4" presStyleCnt="0"/>
      <dgm:spPr/>
    </dgm:pt>
    <dgm:pt modelId="{3CF9DA5C-30C5-4083-A80E-767BEA72D749}" type="pres">
      <dgm:prSet presAssocID="{AC0DC2E4-5807-401A-8BD3-83BE0FCD7126}" presName="Name37" presStyleLbl="parChTrans1D3" presStyleIdx="5" presStyleCnt="8"/>
      <dgm:spPr/>
      <dgm:t>
        <a:bodyPr/>
        <a:lstStyle/>
        <a:p>
          <a:endParaRPr lang="en-US"/>
        </a:p>
      </dgm:t>
    </dgm:pt>
    <dgm:pt modelId="{610F24DF-8E2C-45D0-9704-02E6096FAB92}" type="pres">
      <dgm:prSet presAssocID="{09E6D341-A3D8-414B-822B-78831D621A1F}" presName="hierRoot2" presStyleCnt="0">
        <dgm:presLayoutVars>
          <dgm:hierBranch val="init"/>
        </dgm:presLayoutVars>
      </dgm:prSet>
      <dgm:spPr/>
    </dgm:pt>
    <dgm:pt modelId="{8478BDE6-C302-4DEB-B373-BEA338DADEF8}" type="pres">
      <dgm:prSet presAssocID="{09E6D341-A3D8-414B-822B-78831D621A1F}" presName="rootComposite" presStyleCnt="0"/>
      <dgm:spPr/>
    </dgm:pt>
    <dgm:pt modelId="{CD6CB8E4-4373-4614-A48F-B0E3A9A09A6B}" type="pres">
      <dgm:prSet presAssocID="{09E6D341-A3D8-414B-822B-78831D621A1F}" presName="rootText" presStyleLbl="node3" presStyleIdx="5" presStyleCnt="8" custScaleY="5382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FCB0491-0B1A-4B09-BF48-EA74C9C99408}" type="pres">
      <dgm:prSet presAssocID="{09E6D341-A3D8-414B-822B-78831D621A1F}" presName="rootConnector" presStyleLbl="node3" presStyleIdx="5" presStyleCnt="8"/>
      <dgm:spPr/>
      <dgm:t>
        <a:bodyPr/>
        <a:lstStyle/>
        <a:p>
          <a:endParaRPr lang="en-US"/>
        </a:p>
      </dgm:t>
    </dgm:pt>
    <dgm:pt modelId="{E458E2C0-B161-40D1-964B-5E2260F54512}" type="pres">
      <dgm:prSet presAssocID="{09E6D341-A3D8-414B-822B-78831D621A1F}" presName="hierChild4" presStyleCnt="0"/>
      <dgm:spPr/>
    </dgm:pt>
    <dgm:pt modelId="{CBEC3307-DA2A-4D8E-9A59-A514C4257303}" type="pres">
      <dgm:prSet presAssocID="{09E6D341-A3D8-414B-822B-78831D621A1F}" presName="hierChild5" presStyleCnt="0"/>
      <dgm:spPr/>
    </dgm:pt>
    <dgm:pt modelId="{9393FF97-15D2-4154-A0C9-C0CB23205716}" type="pres">
      <dgm:prSet presAssocID="{D64DB92F-8305-4F04-B691-326A8416D532}" presName="Name37" presStyleLbl="parChTrans1D3" presStyleIdx="6" presStyleCnt="8"/>
      <dgm:spPr/>
    </dgm:pt>
    <dgm:pt modelId="{C2018782-CC20-4878-96B5-D4FC47B0D724}" type="pres">
      <dgm:prSet presAssocID="{40978487-2F7A-4B3F-A509-F7A2D11180BA}" presName="hierRoot2" presStyleCnt="0">
        <dgm:presLayoutVars>
          <dgm:hierBranch val="init"/>
        </dgm:presLayoutVars>
      </dgm:prSet>
      <dgm:spPr/>
    </dgm:pt>
    <dgm:pt modelId="{78EB8F59-DA77-4B22-9C45-B9C45CFB8F33}" type="pres">
      <dgm:prSet presAssocID="{40978487-2F7A-4B3F-A509-F7A2D11180BA}" presName="rootComposite" presStyleCnt="0"/>
      <dgm:spPr/>
    </dgm:pt>
    <dgm:pt modelId="{5173594A-456A-4E52-B36E-152B117DFEBC}" type="pres">
      <dgm:prSet presAssocID="{40978487-2F7A-4B3F-A509-F7A2D11180BA}" presName="rootText" presStyleLbl="node3" presStyleIdx="6" presStyleCnt="8" custScaleY="6620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65D01E8-64B1-491C-B051-9EFE2D30E3C3}" type="pres">
      <dgm:prSet presAssocID="{40978487-2F7A-4B3F-A509-F7A2D11180BA}" presName="rootConnector" presStyleLbl="node3" presStyleIdx="6" presStyleCnt="8"/>
      <dgm:spPr/>
      <dgm:t>
        <a:bodyPr/>
        <a:lstStyle/>
        <a:p>
          <a:endParaRPr lang="en-US"/>
        </a:p>
      </dgm:t>
    </dgm:pt>
    <dgm:pt modelId="{8453BA21-DC7A-4E6E-BFD9-0AFBFAC43EFD}" type="pres">
      <dgm:prSet presAssocID="{40978487-2F7A-4B3F-A509-F7A2D11180BA}" presName="hierChild4" presStyleCnt="0"/>
      <dgm:spPr/>
    </dgm:pt>
    <dgm:pt modelId="{FF8E6A11-73FE-4E77-A046-BE79E5409540}" type="pres">
      <dgm:prSet presAssocID="{40978487-2F7A-4B3F-A509-F7A2D11180BA}" presName="hierChild5" presStyleCnt="0"/>
      <dgm:spPr/>
    </dgm:pt>
    <dgm:pt modelId="{6370D39C-AC40-40FC-B55B-D80C7C37087C}" type="pres">
      <dgm:prSet presAssocID="{E63B2840-7DD9-4E0B-B68C-482E2EBCFD29}" presName="Name37" presStyleLbl="parChTrans1D3" presStyleIdx="7" presStyleCnt="8"/>
      <dgm:spPr/>
    </dgm:pt>
    <dgm:pt modelId="{4C6A3FE8-6DE3-4C06-BC10-E8AADF170BC3}" type="pres">
      <dgm:prSet presAssocID="{6751ADD4-659F-4546-B612-15D797D5791E}" presName="hierRoot2" presStyleCnt="0">
        <dgm:presLayoutVars>
          <dgm:hierBranch val="init"/>
        </dgm:presLayoutVars>
      </dgm:prSet>
      <dgm:spPr/>
    </dgm:pt>
    <dgm:pt modelId="{0D167E47-5A3C-43A0-8FB9-ACF19BF2F83A}" type="pres">
      <dgm:prSet presAssocID="{6751ADD4-659F-4546-B612-15D797D5791E}" presName="rootComposite" presStyleCnt="0"/>
      <dgm:spPr/>
    </dgm:pt>
    <dgm:pt modelId="{8541E14C-1014-48D7-973B-99FDBAF35C97}" type="pres">
      <dgm:prSet presAssocID="{6751ADD4-659F-4546-B612-15D797D5791E}" presName="rootText" presStyleLbl="node3" presStyleIdx="7" presStyleCnt="8" custScaleY="7413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5174E39-58BF-4871-8736-8F3D14D7CD0E}" type="pres">
      <dgm:prSet presAssocID="{6751ADD4-659F-4546-B612-15D797D5791E}" presName="rootConnector" presStyleLbl="node3" presStyleIdx="7" presStyleCnt="8"/>
      <dgm:spPr/>
      <dgm:t>
        <a:bodyPr/>
        <a:lstStyle/>
        <a:p>
          <a:endParaRPr lang="en-US"/>
        </a:p>
      </dgm:t>
    </dgm:pt>
    <dgm:pt modelId="{73AEE2C7-2357-42D9-BD55-7F49136CB3D0}" type="pres">
      <dgm:prSet presAssocID="{6751ADD4-659F-4546-B612-15D797D5791E}" presName="hierChild4" presStyleCnt="0"/>
      <dgm:spPr/>
    </dgm:pt>
    <dgm:pt modelId="{A5E80C29-FBC3-470C-98C7-80C96B53DDD0}" type="pres">
      <dgm:prSet presAssocID="{6751ADD4-659F-4546-B612-15D797D5791E}" presName="hierChild5" presStyleCnt="0"/>
      <dgm:spPr/>
    </dgm:pt>
    <dgm:pt modelId="{B5CFE8FF-C24A-4799-8602-ED38A4AD1992}" type="pres">
      <dgm:prSet presAssocID="{88273F6E-1621-46A2-B1B8-23EF33BE5DAC}" presName="hierChild5" presStyleCnt="0"/>
      <dgm:spPr/>
    </dgm:pt>
    <dgm:pt modelId="{5513BAD7-67CB-417C-AEF2-4DA9FD17D5B8}" type="pres">
      <dgm:prSet presAssocID="{34217982-8C0E-4805-A6AC-82C7F1E3C449}" presName="hierChild3" presStyleCnt="0"/>
      <dgm:spPr/>
    </dgm:pt>
  </dgm:ptLst>
  <dgm:cxnLst>
    <dgm:cxn modelId="{C44072A4-6D66-4301-95CA-90694606B58B}" type="presOf" srcId="{36B9F4A0-CC0D-4F90-9953-6CD79FF12A2D}" destId="{DC80ECE6-85F4-4EBB-8757-28AC68DB763C}" srcOrd="0" destOrd="0" presId="urn:microsoft.com/office/officeart/2005/8/layout/orgChart1"/>
    <dgm:cxn modelId="{678443B5-AED9-4E5B-81C2-BECEB0182FC8}" srcId="{88273F6E-1621-46A2-B1B8-23EF33BE5DAC}" destId="{09E6D341-A3D8-414B-822B-78831D621A1F}" srcOrd="0" destOrd="0" parTransId="{AC0DC2E4-5807-401A-8BD3-83BE0FCD7126}" sibTransId="{71BD1418-C9E6-46F4-AF42-E8A15E78FAC6}"/>
    <dgm:cxn modelId="{826AE4BE-3626-42C5-A1A2-5880091DC975}" type="presOf" srcId="{1ABB8EB3-27B9-406F-9D57-220454DCEBF6}" destId="{B1433C1E-9D87-4126-9FAB-65C291FBCCF8}" srcOrd="0" destOrd="0" presId="urn:microsoft.com/office/officeart/2005/8/layout/orgChart1"/>
    <dgm:cxn modelId="{3E5014D8-F52B-465D-92BC-F9539913F206}" type="presOf" srcId="{4C52193D-DDBB-4593-A204-C996BCFF8168}" destId="{60DE34A4-0F3E-4F4B-9CA6-82DDA217B024}" srcOrd="1" destOrd="0" presId="urn:microsoft.com/office/officeart/2005/8/layout/orgChart1"/>
    <dgm:cxn modelId="{4B3D6319-008C-4959-B132-37A5F62A40F6}" type="presOf" srcId="{25254443-D910-46C9-9CC3-6107CDBC8310}" destId="{91F16B2A-25BC-40C9-A291-1DAD3F1F4770}" srcOrd="0" destOrd="0" presId="urn:microsoft.com/office/officeart/2005/8/layout/orgChart1"/>
    <dgm:cxn modelId="{99CA9B56-DFA6-4328-AC26-98BF9D999E16}" type="presOf" srcId="{34217982-8C0E-4805-A6AC-82C7F1E3C449}" destId="{9EAC78C1-46F4-4631-9A57-E0C6482069FB}" srcOrd="0" destOrd="0" presId="urn:microsoft.com/office/officeart/2005/8/layout/orgChart1"/>
    <dgm:cxn modelId="{085EAFD4-286F-44D1-9A9C-89BECF0E5797}" srcId="{E006AA9C-9A43-4277-BA48-C5DAE5764B5F}" destId="{E00342E5-5E8A-40A4-80B3-29A7824EC559}" srcOrd="2" destOrd="0" parTransId="{A3A171BC-BC0B-4E94-AE44-1676A5181F21}" sibTransId="{2CFD1A80-80E3-4B37-A557-321CF397B8B5}"/>
    <dgm:cxn modelId="{2DABF4FA-2909-4489-A26D-2D631B5B29FF}" type="presOf" srcId="{09E6D341-A3D8-414B-822B-78831D621A1F}" destId="{5FCB0491-0B1A-4B09-BF48-EA74C9C99408}" srcOrd="1" destOrd="0" presId="urn:microsoft.com/office/officeart/2005/8/layout/orgChart1"/>
    <dgm:cxn modelId="{1A89856C-54C1-4C67-A782-196DA453F0C2}" type="presOf" srcId="{DA63B4E6-BD43-4F7C-80D3-B3546FE5D66F}" destId="{5940AFF0-F018-45B3-B92B-D5A95B265425}" srcOrd="1" destOrd="0" presId="urn:microsoft.com/office/officeart/2005/8/layout/orgChart1"/>
    <dgm:cxn modelId="{E95C7C03-61C5-4E54-9B6D-B52DADD4A749}" type="presOf" srcId="{B8B003A9-A081-4FD9-AD4B-56F72B895D71}" destId="{427391BB-0DE0-48E7-9370-142C9DC38211}" srcOrd="0" destOrd="0" presId="urn:microsoft.com/office/officeart/2005/8/layout/orgChart1"/>
    <dgm:cxn modelId="{DC6E69CC-C012-433C-B723-416B01AF3763}" type="presOf" srcId="{E00342E5-5E8A-40A4-80B3-29A7824EC559}" destId="{B70C21E3-E44E-40EE-B6BF-8D89AB79A529}" srcOrd="0" destOrd="0" presId="urn:microsoft.com/office/officeart/2005/8/layout/orgChart1"/>
    <dgm:cxn modelId="{28FFF8F7-F2B5-444D-863B-FE6EF73D59F0}" srcId="{E006AA9C-9A43-4277-BA48-C5DAE5764B5F}" destId="{D4E2F375-3382-4728-874A-820AA6F79347}" srcOrd="1" destOrd="0" parTransId="{36B9F4A0-CC0D-4F90-9953-6CD79FF12A2D}" sibTransId="{1A5CB08C-1BFF-42A7-B43B-1F41F156CE02}"/>
    <dgm:cxn modelId="{0424AE04-3C88-48FE-8D73-ED244E04D8A3}" type="presOf" srcId="{D64DB92F-8305-4F04-B691-326A8416D532}" destId="{9393FF97-15D2-4154-A0C9-C0CB23205716}" srcOrd="0" destOrd="0" presId="urn:microsoft.com/office/officeart/2005/8/layout/orgChart1"/>
    <dgm:cxn modelId="{38FC4BCE-E78C-46CD-9AFA-097AF5FC6C10}" type="presOf" srcId="{13127271-1ED5-4BCD-B0A5-1E883BE941C1}" destId="{8105E0D5-B855-4645-8325-6500AEA908B1}" srcOrd="0" destOrd="0" presId="urn:microsoft.com/office/officeart/2005/8/layout/orgChart1"/>
    <dgm:cxn modelId="{737668E9-4D86-43C6-B07B-EBF4F0ABC9EF}" srcId="{34217982-8C0E-4805-A6AC-82C7F1E3C449}" destId="{DA63B4E6-BD43-4F7C-80D3-B3546FE5D66F}" srcOrd="0" destOrd="0" parTransId="{21767298-3B4E-42A5-9C76-E5B6A2B0E292}" sibTransId="{91C5A9FA-50DA-4F92-983D-77454E34BB79}"/>
    <dgm:cxn modelId="{C3D2EF86-FFB3-486D-93E0-4992A4E70970}" type="presOf" srcId="{D4E2F375-3382-4728-874A-820AA6F79347}" destId="{BB5B7A9C-67E1-46C2-9D08-EAE2B343A85E}" srcOrd="0" destOrd="0" presId="urn:microsoft.com/office/officeart/2005/8/layout/orgChart1"/>
    <dgm:cxn modelId="{B8C81C4C-C94E-4E63-93A7-560C7CB6EC4C}" type="presOf" srcId="{AC0DC2E4-5807-401A-8BD3-83BE0FCD7126}" destId="{3CF9DA5C-30C5-4083-A80E-767BEA72D749}" srcOrd="0" destOrd="0" presId="urn:microsoft.com/office/officeart/2005/8/layout/orgChart1"/>
    <dgm:cxn modelId="{5D2C5FFA-5165-4ADD-9747-496E604171E6}" type="presOf" srcId="{4C52193D-DDBB-4593-A204-C996BCFF8168}" destId="{A5F41F65-23AB-4AE3-B729-FE3BC8DF81C2}" srcOrd="0" destOrd="0" presId="urn:microsoft.com/office/officeart/2005/8/layout/orgChart1"/>
    <dgm:cxn modelId="{D534C9F1-6B55-45F7-A98D-E4D4D9716F6F}" type="presOf" srcId="{D8FC7BA9-279B-4D50-A1AE-6FA7BC0B5565}" destId="{762595C1-DE85-4411-9B9E-BB59451E1FEB}" srcOrd="0" destOrd="0" presId="urn:microsoft.com/office/officeart/2005/8/layout/orgChart1"/>
    <dgm:cxn modelId="{3FFC00ED-9F77-42D3-8699-59E3BF6FB431}" type="presOf" srcId="{5F687F51-13BC-4614-BED9-ADF2157820EA}" destId="{834F9B46-8A1C-4B35-AF82-D86FC6847121}" srcOrd="0" destOrd="0" presId="urn:microsoft.com/office/officeart/2005/8/layout/orgChart1"/>
    <dgm:cxn modelId="{BFF5A549-DB81-4BCC-BDC9-B955CD1E822D}" type="presOf" srcId="{CFFEB9EE-ADEE-4DB4-8FB9-5DAB40CC96F5}" destId="{34E91F4A-1948-4896-89AD-88247DC2609A}" srcOrd="0" destOrd="0" presId="urn:microsoft.com/office/officeart/2005/8/layout/orgChart1"/>
    <dgm:cxn modelId="{CA040991-10F7-4535-A412-C535AFD27186}" type="presOf" srcId="{E006AA9C-9A43-4277-BA48-C5DAE5764B5F}" destId="{70976757-B1D4-435B-A40C-851CA8CF8F48}" srcOrd="0" destOrd="0" presId="urn:microsoft.com/office/officeart/2005/8/layout/orgChart1"/>
    <dgm:cxn modelId="{45C6A647-6E16-4610-BE15-0E73AF676F29}" srcId="{34217982-8C0E-4805-A6AC-82C7F1E3C449}" destId="{88273F6E-1621-46A2-B1B8-23EF33BE5DAC}" srcOrd="2" destOrd="0" parTransId="{5F687F51-13BC-4614-BED9-ADF2157820EA}" sibTransId="{C4562E35-A6A5-4E42-A112-33083B177275}"/>
    <dgm:cxn modelId="{FFEF4971-C1BA-4D02-BB6D-3F48D53D009C}" srcId="{E48F95F2-E717-493A-BF73-C4E6FA26F2E4}" destId="{CEA9DC0C-23BA-43E9-A248-55E50CE060F5}" srcOrd="2" destOrd="0" parTransId="{1ABB8EB3-27B9-406F-9D57-220454DCEBF6}" sibTransId="{AD308C3F-A9A5-47CE-A343-4FA51C0EAE49}"/>
    <dgm:cxn modelId="{F499A741-BE01-45EE-AE7E-2CD31F046A64}" type="presOf" srcId="{6751ADD4-659F-4546-B612-15D797D5791E}" destId="{15174E39-58BF-4871-8736-8F3D14D7CD0E}" srcOrd="1" destOrd="0" presId="urn:microsoft.com/office/officeart/2005/8/layout/orgChart1"/>
    <dgm:cxn modelId="{C8A69DDE-BE12-4815-A4F8-C8F308327D08}" srcId="{E48F95F2-E717-493A-BF73-C4E6FA26F2E4}" destId="{13127271-1ED5-4BCD-B0A5-1E883BE941C1}" srcOrd="1" destOrd="0" parTransId="{DC034BB4-9B60-4ED3-B48F-41A807384CD4}" sibTransId="{3697C0D9-088D-4603-B551-168127EB9206}"/>
    <dgm:cxn modelId="{0AB473BB-6F52-4965-A77A-5FCA832100F6}" type="presOf" srcId="{6901FF6D-526E-4B17-AE21-76641B041247}" destId="{64972D75-C975-4D81-9DDC-D6086A5DE34F}" srcOrd="0" destOrd="0" presId="urn:microsoft.com/office/officeart/2005/8/layout/orgChart1"/>
    <dgm:cxn modelId="{5E517FA1-4BFA-4377-885E-1CDDC20FE837}" type="presOf" srcId="{A3A171BC-BC0B-4E94-AE44-1676A5181F21}" destId="{12525B58-3956-4B29-84C2-821ADC60FB50}" srcOrd="0" destOrd="0" presId="urn:microsoft.com/office/officeart/2005/8/layout/orgChart1"/>
    <dgm:cxn modelId="{6A8D2D05-1B0C-43A8-BEDB-097157D100BA}" type="presOf" srcId="{056D08A4-434D-4718-A37D-4608D923691D}" destId="{D582FAA5-97B1-4502-B6F6-0A6AD6CD1D09}" srcOrd="0" destOrd="0" presId="urn:microsoft.com/office/officeart/2005/8/layout/orgChart1"/>
    <dgm:cxn modelId="{997F7047-C6A2-4F7D-9423-2D7D5B669B13}" type="presOf" srcId="{E006AA9C-9A43-4277-BA48-C5DAE5764B5F}" destId="{4E9AC54B-C573-4BFB-9E0A-EB7EA1082732}" srcOrd="1" destOrd="0" presId="urn:microsoft.com/office/officeart/2005/8/layout/orgChart1"/>
    <dgm:cxn modelId="{964A7AFD-6E39-43EA-B540-CFF8033D6F8A}" type="presOf" srcId="{CFFEB9EE-ADEE-4DB4-8FB9-5DAB40CC96F5}" destId="{89A0BFE9-6222-4688-BCCC-8585C5C7714C}" srcOrd="1" destOrd="0" presId="urn:microsoft.com/office/officeart/2005/8/layout/orgChart1"/>
    <dgm:cxn modelId="{A8193BE1-9FCF-4FC0-BABE-8E0A96B3042A}" type="presOf" srcId="{34217982-8C0E-4805-A6AC-82C7F1E3C449}" destId="{030F4EF5-99E6-4E7F-9729-5AE636CFBBBF}" srcOrd="1" destOrd="0" presId="urn:microsoft.com/office/officeart/2005/8/layout/orgChart1"/>
    <dgm:cxn modelId="{BE1D923C-D1F3-49C2-9BC5-E05082A5CFFC}" srcId="{88273F6E-1621-46A2-B1B8-23EF33BE5DAC}" destId="{6751ADD4-659F-4546-B612-15D797D5791E}" srcOrd="2" destOrd="0" parTransId="{E63B2840-7DD9-4E0B-B68C-482E2EBCFD29}" sibTransId="{419EC3B1-82BF-4C1D-B5A6-C425E621701D}"/>
    <dgm:cxn modelId="{EF014097-E2BE-4539-8744-403D1D81DAAF}" type="presOf" srcId="{BDFF5763-3CDE-422B-BE7C-C1968003991C}" destId="{DADB9ABA-64E0-4A50-9606-B4C306880AC3}" srcOrd="0" destOrd="0" presId="urn:microsoft.com/office/officeart/2005/8/layout/orgChart1"/>
    <dgm:cxn modelId="{5E245F46-A7C6-421D-801B-7EC221C07D62}" srcId="{CBF08D4F-B5E0-4BF8-9433-5AE04F524FFB}" destId="{34217982-8C0E-4805-A6AC-82C7F1E3C449}" srcOrd="0" destOrd="0" parTransId="{E3A51A15-4E46-43D0-ABBA-ED98FBF37948}" sibTransId="{646577A0-8209-47BC-9E04-49831C56D220}"/>
    <dgm:cxn modelId="{9E78DF5E-A3C1-4813-98EA-673B34CFD866}" srcId="{DA63B4E6-BD43-4F7C-80D3-B3546FE5D66F}" destId="{25254443-D910-46C9-9CC3-6107CDBC8310}" srcOrd="0" destOrd="0" parTransId="{056D08A4-434D-4718-A37D-4608D923691D}" sibTransId="{5E2AB97B-D387-4E7C-B5A4-2C4176487FCA}"/>
    <dgm:cxn modelId="{689B1D64-A5F2-4BB5-8BDA-8A34236763F8}" type="presOf" srcId="{E00342E5-5E8A-40A4-80B3-29A7824EC559}" destId="{36996801-47AA-4378-96CF-5C61AFC6BDF0}" srcOrd="1" destOrd="0" presId="urn:microsoft.com/office/officeart/2005/8/layout/orgChart1"/>
    <dgm:cxn modelId="{37EB3300-4420-4F3C-84E2-DFF5B90FB1E7}" srcId="{E48F95F2-E717-493A-BF73-C4E6FA26F2E4}" destId="{4C52193D-DDBB-4593-A204-C996BCFF8168}" srcOrd="3" destOrd="0" parTransId="{41649D43-F0B3-4C17-8B20-9B0B47655F13}" sibTransId="{A7D7B36A-3276-4F10-9717-748D846998CB}"/>
    <dgm:cxn modelId="{83F428F4-9C50-4130-B39D-286AA351109F}" type="presOf" srcId="{88273F6E-1621-46A2-B1B8-23EF33BE5DAC}" destId="{4425A39E-D7A2-421E-A6A3-B4612285F692}" srcOrd="0" destOrd="0" presId="urn:microsoft.com/office/officeart/2005/8/layout/orgChart1"/>
    <dgm:cxn modelId="{C0E1CB68-CE12-4DAA-9D42-46C870123D3E}" srcId="{88273F6E-1621-46A2-B1B8-23EF33BE5DAC}" destId="{40978487-2F7A-4B3F-A509-F7A2D11180BA}" srcOrd="1" destOrd="0" parTransId="{D64DB92F-8305-4F04-B691-326A8416D532}" sibTransId="{236F0A99-E479-4C32-9118-DDB4A71C654C}"/>
    <dgm:cxn modelId="{F5AEDDAD-7879-4A3A-82D3-6C828402FE9B}" type="presOf" srcId="{13127271-1ED5-4BCD-B0A5-1E883BE941C1}" destId="{8E8164F8-EAD5-4C29-91C5-1350D5A6C989}" srcOrd="1" destOrd="0" presId="urn:microsoft.com/office/officeart/2005/8/layout/orgChart1"/>
    <dgm:cxn modelId="{EB8DC0A8-4E54-4B83-954E-89011E689659}" type="presOf" srcId="{88273F6E-1621-46A2-B1B8-23EF33BE5DAC}" destId="{86712EA0-6D7F-45C8-B0D2-230DE58AAE0D}" srcOrd="1" destOrd="0" presId="urn:microsoft.com/office/officeart/2005/8/layout/orgChart1"/>
    <dgm:cxn modelId="{B0E2CB07-0304-4C4A-ADC8-C382DED1B912}" srcId="{25254443-D910-46C9-9CC3-6107CDBC8310}" destId="{E006AA9C-9A43-4277-BA48-C5DAE5764B5F}" srcOrd="0" destOrd="0" parTransId="{BDFF5763-3CDE-422B-BE7C-C1968003991C}" sibTransId="{C07B9CFB-2B60-494E-B10E-66042B22BA32}"/>
    <dgm:cxn modelId="{077A3326-5AEB-44D7-AB78-B8AE0E011029}" type="presOf" srcId="{41649D43-F0B3-4C17-8B20-9B0B47655F13}" destId="{920CC969-66E1-4AB0-BA73-B943BB35DC38}" srcOrd="0" destOrd="0" presId="urn:microsoft.com/office/officeart/2005/8/layout/orgChart1"/>
    <dgm:cxn modelId="{ED71E5A2-D29F-4910-951E-B49435502074}" type="presOf" srcId="{21767298-3B4E-42A5-9C76-E5B6A2B0E292}" destId="{1D2C3719-5CF8-4476-860A-1BF9109D6798}" srcOrd="0" destOrd="0" presId="urn:microsoft.com/office/officeart/2005/8/layout/orgChart1"/>
    <dgm:cxn modelId="{9B4F82CD-31F3-4EC6-AF55-381D0B15ABF7}" type="presOf" srcId="{CEA9DC0C-23BA-43E9-A248-55E50CE060F5}" destId="{E2132F1A-0E17-40E3-8E9A-883C90CF83D1}" srcOrd="0" destOrd="0" presId="urn:microsoft.com/office/officeart/2005/8/layout/orgChart1"/>
    <dgm:cxn modelId="{6DFEB774-518A-4B85-8A02-73711A4F8388}" type="presOf" srcId="{E48F95F2-E717-493A-BF73-C4E6FA26F2E4}" destId="{0E5D3452-3611-45C2-A7EA-05BD9ECD03B8}" srcOrd="0" destOrd="0" presId="urn:microsoft.com/office/officeart/2005/8/layout/orgChart1"/>
    <dgm:cxn modelId="{1182C965-90AB-43B4-850E-F1FFD9964A0C}" type="presOf" srcId="{CEA9DC0C-23BA-43E9-A248-55E50CE060F5}" destId="{48AFE71A-CA84-4E01-BF06-6A1B85478E2C}" srcOrd="1" destOrd="0" presId="urn:microsoft.com/office/officeart/2005/8/layout/orgChart1"/>
    <dgm:cxn modelId="{8FE84E4C-A066-46BE-9DE2-AC706D1176B4}" type="presOf" srcId="{E63B2840-7DD9-4E0B-B68C-482E2EBCFD29}" destId="{6370D39C-AC40-40FC-B55B-D80C7C37087C}" srcOrd="0" destOrd="0" presId="urn:microsoft.com/office/officeart/2005/8/layout/orgChart1"/>
    <dgm:cxn modelId="{F8A45EE8-646D-42A7-8AF8-F895B85804B2}" type="presOf" srcId="{40978487-2F7A-4B3F-A509-F7A2D11180BA}" destId="{565D01E8-64B1-491C-B051-9EFE2D30E3C3}" srcOrd="1" destOrd="0" presId="urn:microsoft.com/office/officeart/2005/8/layout/orgChart1"/>
    <dgm:cxn modelId="{D0D9426F-355F-4A8D-9CFD-4F5945CAEE7A}" type="presOf" srcId="{25254443-D910-46C9-9CC3-6107CDBC8310}" destId="{B59696E0-8232-4578-8CA5-19A74A253C97}" srcOrd="1" destOrd="0" presId="urn:microsoft.com/office/officeart/2005/8/layout/orgChart1"/>
    <dgm:cxn modelId="{E5D03372-739E-4805-BEDA-73E523FBAB33}" srcId="{E006AA9C-9A43-4277-BA48-C5DAE5764B5F}" destId="{CFFEB9EE-ADEE-4DB4-8FB9-5DAB40CC96F5}" srcOrd="0" destOrd="0" parTransId="{B8B003A9-A081-4FD9-AD4B-56F72B895D71}" sibTransId="{B078B688-5766-4FD9-965F-3D4AAE4CE7C9}"/>
    <dgm:cxn modelId="{7583AD81-5825-4CCC-9F68-9BE7FA622B9B}" type="presOf" srcId="{6751ADD4-659F-4546-B612-15D797D5791E}" destId="{8541E14C-1014-48D7-973B-99FDBAF35C97}" srcOrd="0" destOrd="0" presId="urn:microsoft.com/office/officeart/2005/8/layout/orgChart1"/>
    <dgm:cxn modelId="{652EFEFD-2B0C-4B0E-963C-5B0F5367DAB3}" srcId="{E48F95F2-E717-493A-BF73-C4E6FA26F2E4}" destId="{D8FC7BA9-279B-4D50-A1AE-6FA7BC0B5565}" srcOrd="0" destOrd="0" parTransId="{6901FF6D-526E-4B17-AE21-76641B041247}" sibTransId="{F1215CF7-C412-4296-8DB1-02E681B3C1D2}"/>
    <dgm:cxn modelId="{0BB8D6C5-D26E-45E0-8396-063D3A3FF34A}" type="presOf" srcId="{CBF08D4F-B5E0-4BF8-9433-5AE04F524FFB}" destId="{CF7F281F-DDC4-441D-A082-AB8C53D7039D}" srcOrd="0" destOrd="0" presId="urn:microsoft.com/office/officeart/2005/8/layout/orgChart1"/>
    <dgm:cxn modelId="{A2E1C60C-0215-4CA4-A5C9-A54960F47A8B}" type="presOf" srcId="{DA63B4E6-BD43-4F7C-80D3-B3546FE5D66F}" destId="{D36BE391-1006-4EBC-84B3-7ACB56F7CC20}" srcOrd="0" destOrd="0" presId="urn:microsoft.com/office/officeart/2005/8/layout/orgChart1"/>
    <dgm:cxn modelId="{24E8C37E-6A2E-4E17-B499-CC9E9255AD62}" type="presOf" srcId="{DC034BB4-9B60-4ED3-B48F-41A807384CD4}" destId="{2C350C10-43E3-4D1D-8B98-96AB3B7EAA87}" srcOrd="0" destOrd="0" presId="urn:microsoft.com/office/officeart/2005/8/layout/orgChart1"/>
    <dgm:cxn modelId="{BE633743-C29F-4546-9C4E-3423316C7A28}" type="presOf" srcId="{09E6D341-A3D8-414B-822B-78831D621A1F}" destId="{CD6CB8E4-4373-4614-A48F-B0E3A9A09A6B}" srcOrd="0" destOrd="0" presId="urn:microsoft.com/office/officeart/2005/8/layout/orgChart1"/>
    <dgm:cxn modelId="{4C082C9C-EDC3-4727-8097-3974A38A19EC}" type="presOf" srcId="{62CBBD24-89A6-4E6A-AA14-18ABFB10A946}" destId="{13F92A07-58E3-47A4-85F8-A6403C457905}" srcOrd="0" destOrd="0" presId="urn:microsoft.com/office/officeart/2005/8/layout/orgChart1"/>
    <dgm:cxn modelId="{5FD2DE03-E91D-4F14-9991-30A5D7D9C5B6}" type="presOf" srcId="{E48F95F2-E717-493A-BF73-C4E6FA26F2E4}" destId="{9346D183-AC93-490D-820F-15A1607E5B03}" srcOrd="1" destOrd="0" presId="urn:microsoft.com/office/officeart/2005/8/layout/orgChart1"/>
    <dgm:cxn modelId="{4998EFF6-01F6-4D1A-B10C-6CF43F01B0AD}" type="presOf" srcId="{D4E2F375-3382-4728-874A-820AA6F79347}" destId="{56A51A2A-2BAA-4C67-AFCC-CA8DEF0F2469}" srcOrd="1" destOrd="0" presId="urn:microsoft.com/office/officeart/2005/8/layout/orgChart1"/>
    <dgm:cxn modelId="{69C03106-9FAA-4B55-8D97-A0CC518474B9}" srcId="{34217982-8C0E-4805-A6AC-82C7F1E3C449}" destId="{E48F95F2-E717-493A-BF73-C4E6FA26F2E4}" srcOrd="1" destOrd="0" parTransId="{62CBBD24-89A6-4E6A-AA14-18ABFB10A946}" sibTransId="{1462CC56-550C-4565-96DE-2287068446D2}"/>
    <dgm:cxn modelId="{E9F41AED-0B5E-4A53-95AF-3EC204CF11BD}" type="presOf" srcId="{40978487-2F7A-4B3F-A509-F7A2D11180BA}" destId="{5173594A-456A-4E52-B36E-152B117DFEBC}" srcOrd="0" destOrd="0" presId="urn:microsoft.com/office/officeart/2005/8/layout/orgChart1"/>
    <dgm:cxn modelId="{FFFF0438-509E-44BA-B848-4FCD8149EBFE}" type="presOf" srcId="{D8FC7BA9-279B-4D50-A1AE-6FA7BC0B5565}" destId="{C402EBDB-A35F-4AD0-8BF3-2407A8786255}" srcOrd="1" destOrd="0" presId="urn:microsoft.com/office/officeart/2005/8/layout/orgChart1"/>
    <dgm:cxn modelId="{86CBE3D5-07D6-4103-AF6B-37B96942F6F4}" type="presParOf" srcId="{CF7F281F-DDC4-441D-A082-AB8C53D7039D}" destId="{38FE047E-FA17-49B1-BB27-1C0A60760ABD}" srcOrd="0" destOrd="0" presId="urn:microsoft.com/office/officeart/2005/8/layout/orgChart1"/>
    <dgm:cxn modelId="{BDD74E95-E5F5-4D00-BE29-0F2C60D76D70}" type="presParOf" srcId="{38FE047E-FA17-49B1-BB27-1C0A60760ABD}" destId="{A792B4D0-A6CA-4CA3-9E78-D5B8BEFEFE75}" srcOrd="0" destOrd="0" presId="urn:microsoft.com/office/officeart/2005/8/layout/orgChart1"/>
    <dgm:cxn modelId="{E44A3996-8F49-4FD2-ADB7-0678E8BAE6DD}" type="presParOf" srcId="{A792B4D0-A6CA-4CA3-9E78-D5B8BEFEFE75}" destId="{9EAC78C1-46F4-4631-9A57-E0C6482069FB}" srcOrd="0" destOrd="0" presId="urn:microsoft.com/office/officeart/2005/8/layout/orgChart1"/>
    <dgm:cxn modelId="{871C1D80-DE30-4C08-AF36-20765C2C2DD9}" type="presParOf" srcId="{A792B4D0-A6CA-4CA3-9E78-D5B8BEFEFE75}" destId="{030F4EF5-99E6-4E7F-9729-5AE636CFBBBF}" srcOrd="1" destOrd="0" presId="urn:microsoft.com/office/officeart/2005/8/layout/orgChart1"/>
    <dgm:cxn modelId="{1DC35734-9873-4DCB-97A0-68C2670A9920}" type="presParOf" srcId="{38FE047E-FA17-49B1-BB27-1C0A60760ABD}" destId="{71491DFD-F538-4C0D-9C86-421235C9E664}" srcOrd="1" destOrd="0" presId="urn:microsoft.com/office/officeart/2005/8/layout/orgChart1"/>
    <dgm:cxn modelId="{B5331CBD-D2C2-4F13-B758-59B6D62E117B}" type="presParOf" srcId="{71491DFD-F538-4C0D-9C86-421235C9E664}" destId="{1D2C3719-5CF8-4476-860A-1BF9109D6798}" srcOrd="0" destOrd="0" presId="urn:microsoft.com/office/officeart/2005/8/layout/orgChart1"/>
    <dgm:cxn modelId="{2B451EF7-B205-45D6-B53A-B2DCE41AF72E}" type="presParOf" srcId="{71491DFD-F538-4C0D-9C86-421235C9E664}" destId="{222FA30B-3FCC-4478-AD8C-C8D375D7592E}" srcOrd="1" destOrd="0" presId="urn:microsoft.com/office/officeart/2005/8/layout/orgChart1"/>
    <dgm:cxn modelId="{A0B95EBC-22FF-4494-A28F-DB6A71C0069F}" type="presParOf" srcId="{222FA30B-3FCC-4478-AD8C-C8D375D7592E}" destId="{FA3E6F88-DAE9-4211-8C9A-645B0FE66286}" srcOrd="0" destOrd="0" presId="urn:microsoft.com/office/officeart/2005/8/layout/orgChart1"/>
    <dgm:cxn modelId="{F2894112-7994-4990-A206-EDAA070B56EE}" type="presParOf" srcId="{FA3E6F88-DAE9-4211-8C9A-645B0FE66286}" destId="{D36BE391-1006-4EBC-84B3-7ACB56F7CC20}" srcOrd="0" destOrd="0" presId="urn:microsoft.com/office/officeart/2005/8/layout/orgChart1"/>
    <dgm:cxn modelId="{9C087071-53CE-4E40-A66E-C83ABE0C4028}" type="presParOf" srcId="{FA3E6F88-DAE9-4211-8C9A-645B0FE66286}" destId="{5940AFF0-F018-45B3-B92B-D5A95B265425}" srcOrd="1" destOrd="0" presId="urn:microsoft.com/office/officeart/2005/8/layout/orgChart1"/>
    <dgm:cxn modelId="{665D0BA4-042B-4140-9DAA-35250D31C43D}" type="presParOf" srcId="{222FA30B-3FCC-4478-AD8C-C8D375D7592E}" destId="{7BCC8E72-56B0-4C36-9179-CDE024588B2D}" srcOrd="1" destOrd="0" presId="urn:microsoft.com/office/officeart/2005/8/layout/orgChart1"/>
    <dgm:cxn modelId="{7DB89D82-1B5A-4CA9-98DB-50B7A7B6B229}" type="presParOf" srcId="{7BCC8E72-56B0-4C36-9179-CDE024588B2D}" destId="{D582FAA5-97B1-4502-B6F6-0A6AD6CD1D09}" srcOrd="0" destOrd="0" presId="urn:microsoft.com/office/officeart/2005/8/layout/orgChart1"/>
    <dgm:cxn modelId="{29451C9A-35DF-455C-9094-F17AF2D59B1A}" type="presParOf" srcId="{7BCC8E72-56B0-4C36-9179-CDE024588B2D}" destId="{1F78517E-CCD0-4D7F-81E7-E2C0C83EEAB3}" srcOrd="1" destOrd="0" presId="urn:microsoft.com/office/officeart/2005/8/layout/orgChart1"/>
    <dgm:cxn modelId="{CE8B8E2F-838F-4D6C-BDD5-3A51E0555D9E}" type="presParOf" srcId="{1F78517E-CCD0-4D7F-81E7-E2C0C83EEAB3}" destId="{577D6A04-4306-49D7-A5E1-162F451EAA32}" srcOrd="0" destOrd="0" presId="urn:microsoft.com/office/officeart/2005/8/layout/orgChart1"/>
    <dgm:cxn modelId="{A98D20A9-F515-4D99-9C30-D89D5657682D}" type="presParOf" srcId="{577D6A04-4306-49D7-A5E1-162F451EAA32}" destId="{91F16B2A-25BC-40C9-A291-1DAD3F1F4770}" srcOrd="0" destOrd="0" presId="urn:microsoft.com/office/officeart/2005/8/layout/orgChart1"/>
    <dgm:cxn modelId="{BF7F958B-8B61-4664-8E11-DE0ACA63B00F}" type="presParOf" srcId="{577D6A04-4306-49D7-A5E1-162F451EAA32}" destId="{B59696E0-8232-4578-8CA5-19A74A253C97}" srcOrd="1" destOrd="0" presId="urn:microsoft.com/office/officeart/2005/8/layout/orgChart1"/>
    <dgm:cxn modelId="{B9F295F7-2045-4398-BE40-9A370791BFE9}" type="presParOf" srcId="{1F78517E-CCD0-4D7F-81E7-E2C0C83EEAB3}" destId="{0F28DE3D-FC28-46B5-9FE8-2D3608E6CE45}" srcOrd="1" destOrd="0" presId="urn:microsoft.com/office/officeart/2005/8/layout/orgChart1"/>
    <dgm:cxn modelId="{796D69C5-51BE-4284-BC9C-9959B5167BCB}" type="presParOf" srcId="{0F28DE3D-FC28-46B5-9FE8-2D3608E6CE45}" destId="{DADB9ABA-64E0-4A50-9606-B4C306880AC3}" srcOrd="0" destOrd="0" presId="urn:microsoft.com/office/officeart/2005/8/layout/orgChart1"/>
    <dgm:cxn modelId="{EAF44E20-E4C6-45AA-A9DA-02942BD1692C}" type="presParOf" srcId="{0F28DE3D-FC28-46B5-9FE8-2D3608E6CE45}" destId="{6328C42C-A137-4DF3-B6C4-213617130ADE}" srcOrd="1" destOrd="0" presId="urn:microsoft.com/office/officeart/2005/8/layout/orgChart1"/>
    <dgm:cxn modelId="{B92E3C52-5545-4DBF-9CE1-FFE7998E7CFB}" type="presParOf" srcId="{6328C42C-A137-4DF3-B6C4-213617130ADE}" destId="{5B46483C-0096-478A-BEB1-13D113037567}" srcOrd="0" destOrd="0" presId="urn:microsoft.com/office/officeart/2005/8/layout/orgChart1"/>
    <dgm:cxn modelId="{652A1AF1-28ED-4E57-9EA0-9260D3AC7EB9}" type="presParOf" srcId="{5B46483C-0096-478A-BEB1-13D113037567}" destId="{70976757-B1D4-435B-A40C-851CA8CF8F48}" srcOrd="0" destOrd="0" presId="urn:microsoft.com/office/officeart/2005/8/layout/orgChart1"/>
    <dgm:cxn modelId="{65F8A3C6-05C4-42FF-9789-1451F01EE848}" type="presParOf" srcId="{5B46483C-0096-478A-BEB1-13D113037567}" destId="{4E9AC54B-C573-4BFB-9E0A-EB7EA1082732}" srcOrd="1" destOrd="0" presId="urn:microsoft.com/office/officeart/2005/8/layout/orgChart1"/>
    <dgm:cxn modelId="{7E45E226-3035-441E-A82F-FE23A4CC7054}" type="presParOf" srcId="{6328C42C-A137-4DF3-B6C4-213617130ADE}" destId="{30B02048-7DDD-45B3-B4AF-09864FB167E0}" srcOrd="1" destOrd="0" presId="urn:microsoft.com/office/officeart/2005/8/layout/orgChart1"/>
    <dgm:cxn modelId="{A1F59B26-F7BB-425C-88B5-719C142BBC70}" type="presParOf" srcId="{30B02048-7DDD-45B3-B4AF-09864FB167E0}" destId="{427391BB-0DE0-48E7-9370-142C9DC38211}" srcOrd="0" destOrd="0" presId="urn:microsoft.com/office/officeart/2005/8/layout/orgChart1"/>
    <dgm:cxn modelId="{968C8637-098A-4F60-ABFC-AFBAA9ABF6AC}" type="presParOf" srcId="{30B02048-7DDD-45B3-B4AF-09864FB167E0}" destId="{99FA24A4-3CC0-4470-9FBF-AE6AC4212BEA}" srcOrd="1" destOrd="0" presId="urn:microsoft.com/office/officeart/2005/8/layout/orgChart1"/>
    <dgm:cxn modelId="{77C68FBD-D617-4563-B3D8-4B0DE932E6D9}" type="presParOf" srcId="{99FA24A4-3CC0-4470-9FBF-AE6AC4212BEA}" destId="{7C730B96-E13D-4015-9F30-1F0DCE63EBFC}" srcOrd="0" destOrd="0" presId="urn:microsoft.com/office/officeart/2005/8/layout/orgChart1"/>
    <dgm:cxn modelId="{C4490D88-CA3C-4660-AE67-DEFF5C6FEF5E}" type="presParOf" srcId="{7C730B96-E13D-4015-9F30-1F0DCE63EBFC}" destId="{34E91F4A-1948-4896-89AD-88247DC2609A}" srcOrd="0" destOrd="0" presId="urn:microsoft.com/office/officeart/2005/8/layout/orgChart1"/>
    <dgm:cxn modelId="{63B3BCB8-A217-4D48-A0C7-77D47661F61B}" type="presParOf" srcId="{7C730B96-E13D-4015-9F30-1F0DCE63EBFC}" destId="{89A0BFE9-6222-4688-BCCC-8585C5C7714C}" srcOrd="1" destOrd="0" presId="urn:microsoft.com/office/officeart/2005/8/layout/orgChart1"/>
    <dgm:cxn modelId="{73E33DDF-BD2F-45D3-9278-DBF81D0D6AFB}" type="presParOf" srcId="{99FA24A4-3CC0-4470-9FBF-AE6AC4212BEA}" destId="{D7129357-3CA6-495F-95CF-86D88619BF40}" srcOrd="1" destOrd="0" presId="urn:microsoft.com/office/officeart/2005/8/layout/orgChart1"/>
    <dgm:cxn modelId="{DD75E453-ABE4-4ED9-BDCE-A3D029A33D0F}" type="presParOf" srcId="{99FA24A4-3CC0-4470-9FBF-AE6AC4212BEA}" destId="{813317D4-E0A5-45EE-9F90-5214E66718D3}" srcOrd="2" destOrd="0" presId="urn:microsoft.com/office/officeart/2005/8/layout/orgChart1"/>
    <dgm:cxn modelId="{B115603A-D7DC-42E0-B393-3C8038D1BC87}" type="presParOf" srcId="{30B02048-7DDD-45B3-B4AF-09864FB167E0}" destId="{DC80ECE6-85F4-4EBB-8757-28AC68DB763C}" srcOrd="2" destOrd="0" presId="urn:microsoft.com/office/officeart/2005/8/layout/orgChart1"/>
    <dgm:cxn modelId="{8254D742-B926-4E52-8FB4-31037F6AA9FC}" type="presParOf" srcId="{30B02048-7DDD-45B3-B4AF-09864FB167E0}" destId="{4A0E5114-F7DC-4B81-AB0C-E41B40A380D9}" srcOrd="3" destOrd="0" presId="urn:microsoft.com/office/officeart/2005/8/layout/orgChart1"/>
    <dgm:cxn modelId="{63DBD25A-4374-42DC-A96B-594D2806CB24}" type="presParOf" srcId="{4A0E5114-F7DC-4B81-AB0C-E41B40A380D9}" destId="{5C8BBE95-4477-4530-8E3D-823418574018}" srcOrd="0" destOrd="0" presId="urn:microsoft.com/office/officeart/2005/8/layout/orgChart1"/>
    <dgm:cxn modelId="{569BE326-8560-499B-BE03-2428791DE450}" type="presParOf" srcId="{5C8BBE95-4477-4530-8E3D-823418574018}" destId="{BB5B7A9C-67E1-46C2-9D08-EAE2B343A85E}" srcOrd="0" destOrd="0" presId="urn:microsoft.com/office/officeart/2005/8/layout/orgChart1"/>
    <dgm:cxn modelId="{FDE65F59-DF8F-4769-A585-E5BFA3C804F4}" type="presParOf" srcId="{5C8BBE95-4477-4530-8E3D-823418574018}" destId="{56A51A2A-2BAA-4C67-AFCC-CA8DEF0F2469}" srcOrd="1" destOrd="0" presId="urn:microsoft.com/office/officeart/2005/8/layout/orgChart1"/>
    <dgm:cxn modelId="{D488590C-943F-45C5-9746-09B52090654E}" type="presParOf" srcId="{4A0E5114-F7DC-4B81-AB0C-E41B40A380D9}" destId="{AB444D3F-74AF-4D0E-8B2B-837CB1942CD0}" srcOrd="1" destOrd="0" presId="urn:microsoft.com/office/officeart/2005/8/layout/orgChart1"/>
    <dgm:cxn modelId="{626D436C-C133-4DEF-9A9A-F1FAC145A578}" type="presParOf" srcId="{4A0E5114-F7DC-4B81-AB0C-E41B40A380D9}" destId="{E689CB6C-4DBC-47A8-AE93-A6FF29C848AF}" srcOrd="2" destOrd="0" presId="urn:microsoft.com/office/officeart/2005/8/layout/orgChart1"/>
    <dgm:cxn modelId="{0B7077C8-624C-445B-9249-3584B34F56D4}" type="presParOf" srcId="{30B02048-7DDD-45B3-B4AF-09864FB167E0}" destId="{12525B58-3956-4B29-84C2-821ADC60FB50}" srcOrd="4" destOrd="0" presId="urn:microsoft.com/office/officeart/2005/8/layout/orgChart1"/>
    <dgm:cxn modelId="{4DB5B833-8E2A-4352-9360-9A978658F261}" type="presParOf" srcId="{30B02048-7DDD-45B3-B4AF-09864FB167E0}" destId="{A2093D05-0B65-4E46-AC28-DF3EE57D9D00}" srcOrd="5" destOrd="0" presId="urn:microsoft.com/office/officeart/2005/8/layout/orgChart1"/>
    <dgm:cxn modelId="{9CF404DB-830D-4BAB-A941-38F3178DDF4A}" type="presParOf" srcId="{A2093D05-0B65-4E46-AC28-DF3EE57D9D00}" destId="{6838CCE5-BAE6-4949-A8B6-02711BE488BA}" srcOrd="0" destOrd="0" presId="urn:microsoft.com/office/officeart/2005/8/layout/orgChart1"/>
    <dgm:cxn modelId="{C8F3083B-95AD-4A89-8AFF-ED423E42CD27}" type="presParOf" srcId="{6838CCE5-BAE6-4949-A8B6-02711BE488BA}" destId="{B70C21E3-E44E-40EE-B6BF-8D89AB79A529}" srcOrd="0" destOrd="0" presId="urn:microsoft.com/office/officeart/2005/8/layout/orgChart1"/>
    <dgm:cxn modelId="{B253DCEF-A0FC-4E87-AFAA-66D9A2D46E18}" type="presParOf" srcId="{6838CCE5-BAE6-4949-A8B6-02711BE488BA}" destId="{36996801-47AA-4378-96CF-5C61AFC6BDF0}" srcOrd="1" destOrd="0" presId="urn:microsoft.com/office/officeart/2005/8/layout/orgChart1"/>
    <dgm:cxn modelId="{6053918A-EC97-424E-9861-F6B5E34A0729}" type="presParOf" srcId="{A2093D05-0B65-4E46-AC28-DF3EE57D9D00}" destId="{E306E2D1-6F3A-46B6-84A2-90CB71417BC5}" srcOrd="1" destOrd="0" presId="urn:microsoft.com/office/officeart/2005/8/layout/orgChart1"/>
    <dgm:cxn modelId="{3D0000D3-7FDE-491F-9BAE-0DD60E478A87}" type="presParOf" srcId="{A2093D05-0B65-4E46-AC28-DF3EE57D9D00}" destId="{FDF27D78-E289-4DDC-BB9B-FF366BEAC4EA}" srcOrd="2" destOrd="0" presId="urn:microsoft.com/office/officeart/2005/8/layout/orgChart1"/>
    <dgm:cxn modelId="{E1C482A1-BEF6-4CCF-A262-F90D4715742D}" type="presParOf" srcId="{6328C42C-A137-4DF3-B6C4-213617130ADE}" destId="{E24DBF85-EFAC-462D-918D-35D009468422}" srcOrd="2" destOrd="0" presId="urn:microsoft.com/office/officeart/2005/8/layout/orgChart1"/>
    <dgm:cxn modelId="{D76C6AD1-8E41-4EE5-B15B-31523B7B33D6}" type="presParOf" srcId="{1F78517E-CCD0-4D7F-81E7-E2C0C83EEAB3}" destId="{EC5CF91B-1E5A-48F7-9326-EB99C3DBF09D}" srcOrd="2" destOrd="0" presId="urn:microsoft.com/office/officeart/2005/8/layout/orgChart1"/>
    <dgm:cxn modelId="{0B460DC1-7869-49E4-9831-7116288575BB}" type="presParOf" srcId="{222FA30B-3FCC-4478-AD8C-C8D375D7592E}" destId="{A8E64CF4-E6F3-4C44-A4B2-E9878FCF2B7B}" srcOrd="2" destOrd="0" presId="urn:microsoft.com/office/officeart/2005/8/layout/orgChart1"/>
    <dgm:cxn modelId="{75588B56-E683-4568-AC73-13DE45AB627D}" type="presParOf" srcId="{71491DFD-F538-4C0D-9C86-421235C9E664}" destId="{13F92A07-58E3-47A4-85F8-A6403C457905}" srcOrd="2" destOrd="0" presId="urn:microsoft.com/office/officeart/2005/8/layout/orgChart1"/>
    <dgm:cxn modelId="{88B71AA9-604A-40E0-B374-44525369E34A}" type="presParOf" srcId="{71491DFD-F538-4C0D-9C86-421235C9E664}" destId="{C1808F2E-4210-4AD7-BE3E-1D1050AAE472}" srcOrd="3" destOrd="0" presId="urn:microsoft.com/office/officeart/2005/8/layout/orgChart1"/>
    <dgm:cxn modelId="{A12392ED-7357-424D-87D6-BAE8D221F36F}" type="presParOf" srcId="{C1808F2E-4210-4AD7-BE3E-1D1050AAE472}" destId="{2F34F43B-C598-404F-A36F-86AD08350D1A}" srcOrd="0" destOrd="0" presId="urn:microsoft.com/office/officeart/2005/8/layout/orgChart1"/>
    <dgm:cxn modelId="{80D321FE-71C3-492C-B120-ADA518BFB03B}" type="presParOf" srcId="{2F34F43B-C598-404F-A36F-86AD08350D1A}" destId="{0E5D3452-3611-45C2-A7EA-05BD9ECD03B8}" srcOrd="0" destOrd="0" presId="urn:microsoft.com/office/officeart/2005/8/layout/orgChart1"/>
    <dgm:cxn modelId="{327D6908-5459-477F-A13C-5D3F3BDD7990}" type="presParOf" srcId="{2F34F43B-C598-404F-A36F-86AD08350D1A}" destId="{9346D183-AC93-490D-820F-15A1607E5B03}" srcOrd="1" destOrd="0" presId="urn:microsoft.com/office/officeart/2005/8/layout/orgChart1"/>
    <dgm:cxn modelId="{2539A4EB-AB2B-4B2B-852A-8E45EAC15B8A}" type="presParOf" srcId="{C1808F2E-4210-4AD7-BE3E-1D1050AAE472}" destId="{223DC219-F188-4641-8A91-69BC211FF905}" srcOrd="1" destOrd="0" presId="urn:microsoft.com/office/officeart/2005/8/layout/orgChart1"/>
    <dgm:cxn modelId="{E8FDF2E3-3A28-49F3-8337-353FCAF507BA}" type="presParOf" srcId="{223DC219-F188-4641-8A91-69BC211FF905}" destId="{64972D75-C975-4D81-9DDC-D6086A5DE34F}" srcOrd="0" destOrd="0" presId="urn:microsoft.com/office/officeart/2005/8/layout/orgChart1"/>
    <dgm:cxn modelId="{922FAECB-65A4-4601-9AA5-7A83EECEA23D}" type="presParOf" srcId="{223DC219-F188-4641-8A91-69BC211FF905}" destId="{C858B4B5-B3D8-4A77-8C1A-4A3840F9383A}" srcOrd="1" destOrd="0" presId="urn:microsoft.com/office/officeart/2005/8/layout/orgChart1"/>
    <dgm:cxn modelId="{8E5D5DF2-F7CF-42F4-ADD1-5D8A3F7B9DCC}" type="presParOf" srcId="{C858B4B5-B3D8-4A77-8C1A-4A3840F9383A}" destId="{10AC80A2-8DD4-4724-B883-95BD46FB850B}" srcOrd="0" destOrd="0" presId="urn:microsoft.com/office/officeart/2005/8/layout/orgChart1"/>
    <dgm:cxn modelId="{ECCE6F61-7FE6-4AD7-A58D-8C695C6A8FD1}" type="presParOf" srcId="{10AC80A2-8DD4-4724-B883-95BD46FB850B}" destId="{762595C1-DE85-4411-9B9E-BB59451E1FEB}" srcOrd="0" destOrd="0" presId="urn:microsoft.com/office/officeart/2005/8/layout/orgChart1"/>
    <dgm:cxn modelId="{BC3B0C02-46BB-41A5-AFFE-CC1D858C4E2A}" type="presParOf" srcId="{10AC80A2-8DD4-4724-B883-95BD46FB850B}" destId="{C402EBDB-A35F-4AD0-8BF3-2407A8786255}" srcOrd="1" destOrd="0" presId="urn:microsoft.com/office/officeart/2005/8/layout/orgChart1"/>
    <dgm:cxn modelId="{59D03DBB-90B7-4E4D-9145-4AF3987CE40E}" type="presParOf" srcId="{C858B4B5-B3D8-4A77-8C1A-4A3840F9383A}" destId="{695E509D-35E7-4870-995E-1F81B4BA7F50}" srcOrd="1" destOrd="0" presId="urn:microsoft.com/office/officeart/2005/8/layout/orgChart1"/>
    <dgm:cxn modelId="{28462447-0914-4FE7-871C-705B41715178}" type="presParOf" srcId="{C858B4B5-B3D8-4A77-8C1A-4A3840F9383A}" destId="{E6B3EEFA-A746-44DA-95A3-CE72C41F093B}" srcOrd="2" destOrd="0" presId="urn:microsoft.com/office/officeart/2005/8/layout/orgChart1"/>
    <dgm:cxn modelId="{58CBF1A2-E9FA-4EEC-9B0A-C95D6CF04237}" type="presParOf" srcId="{223DC219-F188-4641-8A91-69BC211FF905}" destId="{2C350C10-43E3-4D1D-8B98-96AB3B7EAA87}" srcOrd="2" destOrd="0" presId="urn:microsoft.com/office/officeart/2005/8/layout/orgChart1"/>
    <dgm:cxn modelId="{ACBC89C3-5539-4586-B765-8A64F5CA7A89}" type="presParOf" srcId="{223DC219-F188-4641-8A91-69BC211FF905}" destId="{470FC3BD-9D18-4AF1-BBDB-37D87E77B30B}" srcOrd="3" destOrd="0" presId="urn:microsoft.com/office/officeart/2005/8/layout/orgChart1"/>
    <dgm:cxn modelId="{1930CADC-65BA-4519-A975-813BB36C9536}" type="presParOf" srcId="{470FC3BD-9D18-4AF1-BBDB-37D87E77B30B}" destId="{EEDD8EBF-FF7D-458F-8241-3820C497C183}" srcOrd="0" destOrd="0" presId="urn:microsoft.com/office/officeart/2005/8/layout/orgChart1"/>
    <dgm:cxn modelId="{3F2D89A8-1B2E-4E05-9B64-D453F0B29AA0}" type="presParOf" srcId="{EEDD8EBF-FF7D-458F-8241-3820C497C183}" destId="{8105E0D5-B855-4645-8325-6500AEA908B1}" srcOrd="0" destOrd="0" presId="urn:microsoft.com/office/officeart/2005/8/layout/orgChart1"/>
    <dgm:cxn modelId="{375E2D8A-080F-4762-8881-EDBBB451CAD9}" type="presParOf" srcId="{EEDD8EBF-FF7D-458F-8241-3820C497C183}" destId="{8E8164F8-EAD5-4C29-91C5-1350D5A6C989}" srcOrd="1" destOrd="0" presId="urn:microsoft.com/office/officeart/2005/8/layout/orgChart1"/>
    <dgm:cxn modelId="{EE1A6B91-CE86-4C12-B50A-68E7D9B0C950}" type="presParOf" srcId="{470FC3BD-9D18-4AF1-BBDB-37D87E77B30B}" destId="{F7559285-D176-4123-A4A9-AB8D656B5260}" srcOrd="1" destOrd="0" presId="urn:microsoft.com/office/officeart/2005/8/layout/orgChart1"/>
    <dgm:cxn modelId="{415EBFF0-9B08-425C-962F-C411CA72F123}" type="presParOf" srcId="{470FC3BD-9D18-4AF1-BBDB-37D87E77B30B}" destId="{2E097E45-E04D-4BCD-A30F-01378701EA64}" srcOrd="2" destOrd="0" presId="urn:microsoft.com/office/officeart/2005/8/layout/orgChart1"/>
    <dgm:cxn modelId="{F74E6A63-7394-4797-9894-27F569B3197B}" type="presParOf" srcId="{223DC219-F188-4641-8A91-69BC211FF905}" destId="{B1433C1E-9D87-4126-9FAB-65C291FBCCF8}" srcOrd="4" destOrd="0" presId="urn:microsoft.com/office/officeart/2005/8/layout/orgChart1"/>
    <dgm:cxn modelId="{7685D90D-DCA6-41F2-B4A3-A3C5C1688E24}" type="presParOf" srcId="{223DC219-F188-4641-8A91-69BC211FF905}" destId="{D13D73D6-AF54-48D8-852B-BB493E2A8D8C}" srcOrd="5" destOrd="0" presId="urn:microsoft.com/office/officeart/2005/8/layout/orgChart1"/>
    <dgm:cxn modelId="{F733AAC1-294B-4691-A661-8260B1DB5798}" type="presParOf" srcId="{D13D73D6-AF54-48D8-852B-BB493E2A8D8C}" destId="{5B2EDD7D-CD98-404A-9B7B-EB727594DF85}" srcOrd="0" destOrd="0" presId="urn:microsoft.com/office/officeart/2005/8/layout/orgChart1"/>
    <dgm:cxn modelId="{E5E6F6E6-DD0D-4383-87C4-32136C001D3C}" type="presParOf" srcId="{5B2EDD7D-CD98-404A-9B7B-EB727594DF85}" destId="{E2132F1A-0E17-40E3-8E9A-883C90CF83D1}" srcOrd="0" destOrd="0" presId="urn:microsoft.com/office/officeart/2005/8/layout/orgChart1"/>
    <dgm:cxn modelId="{FB561638-0728-415D-A820-A3226F63E5CA}" type="presParOf" srcId="{5B2EDD7D-CD98-404A-9B7B-EB727594DF85}" destId="{48AFE71A-CA84-4E01-BF06-6A1B85478E2C}" srcOrd="1" destOrd="0" presId="urn:microsoft.com/office/officeart/2005/8/layout/orgChart1"/>
    <dgm:cxn modelId="{2FAC434B-B65E-4735-A2C8-39FD7887BD08}" type="presParOf" srcId="{D13D73D6-AF54-48D8-852B-BB493E2A8D8C}" destId="{FA79BF07-3C06-4676-87B3-B6413991B879}" srcOrd="1" destOrd="0" presId="urn:microsoft.com/office/officeart/2005/8/layout/orgChart1"/>
    <dgm:cxn modelId="{1E9CB5B6-A694-41D8-882A-0890316E0A23}" type="presParOf" srcId="{D13D73D6-AF54-48D8-852B-BB493E2A8D8C}" destId="{43174FA1-A9F1-45F3-A3C8-030D6BC9E4DB}" srcOrd="2" destOrd="0" presId="urn:microsoft.com/office/officeart/2005/8/layout/orgChart1"/>
    <dgm:cxn modelId="{49A15F2F-55DC-44AB-A65B-DD9897752A24}" type="presParOf" srcId="{223DC219-F188-4641-8A91-69BC211FF905}" destId="{920CC969-66E1-4AB0-BA73-B943BB35DC38}" srcOrd="6" destOrd="0" presId="urn:microsoft.com/office/officeart/2005/8/layout/orgChart1"/>
    <dgm:cxn modelId="{E6629BBC-8B16-4C70-938A-111921E4CC4F}" type="presParOf" srcId="{223DC219-F188-4641-8A91-69BC211FF905}" destId="{32F64B96-46AA-4A7F-821E-89F483D885BA}" srcOrd="7" destOrd="0" presId="urn:microsoft.com/office/officeart/2005/8/layout/orgChart1"/>
    <dgm:cxn modelId="{DE4CF337-50FD-4B45-85EC-CC811E312E48}" type="presParOf" srcId="{32F64B96-46AA-4A7F-821E-89F483D885BA}" destId="{8E111A88-F636-4A66-9997-DAEE7847C9F6}" srcOrd="0" destOrd="0" presId="urn:microsoft.com/office/officeart/2005/8/layout/orgChart1"/>
    <dgm:cxn modelId="{C9B3C300-6EF3-4C2C-BF45-83ECE11BEAA0}" type="presParOf" srcId="{8E111A88-F636-4A66-9997-DAEE7847C9F6}" destId="{A5F41F65-23AB-4AE3-B729-FE3BC8DF81C2}" srcOrd="0" destOrd="0" presId="urn:microsoft.com/office/officeart/2005/8/layout/orgChart1"/>
    <dgm:cxn modelId="{0D1FF911-E2BC-42C6-95B3-B5FBDEB09A2F}" type="presParOf" srcId="{8E111A88-F636-4A66-9997-DAEE7847C9F6}" destId="{60DE34A4-0F3E-4F4B-9CA6-82DDA217B024}" srcOrd="1" destOrd="0" presId="urn:microsoft.com/office/officeart/2005/8/layout/orgChart1"/>
    <dgm:cxn modelId="{D155DCC0-9525-420A-B896-6F8D8191D769}" type="presParOf" srcId="{32F64B96-46AA-4A7F-821E-89F483D885BA}" destId="{14990BD0-EF8E-4C3D-A03E-1A556810D793}" srcOrd="1" destOrd="0" presId="urn:microsoft.com/office/officeart/2005/8/layout/orgChart1"/>
    <dgm:cxn modelId="{1AB42F71-87C4-4390-9BE3-23292625385C}" type="presParOf" srcId="{32F64B96-46AA-4A7F-821E-89F483D885BA}" destId="{058073B7-9619-4A92-9BD9-E9B66CC2E384}" srcOrd="2" destOrd="0" presId="urn:microsoft.com/office/officeart/2005/8/layout/orgChart1"/>
    <dgm:cxn modelId="{F0ABC7FE-EC13-45C1-9737-DCCA0C5D2B98}" type="presParOf" srcId="{C1808F2E-4210-4AD7-BE3E-1D1050AAE472}" destId="{CF76971F-C69D-4E66-8D3B-22A534355922}" srcOrd="2" destOrd="0" presId="urn:microsoft.com/office/officeart/2005/8/layout/orgChart1"/>
    <dgm:cxn modelId="{52EB19D4-1037-4F5C-A9A5-7BBC309C3F79}" type="presParOf" srcId="{71491DFD-F538-4C0D-9C86-421235C9E664}" destId="{834F9B46-8A1C-4B35-AF82-D86FC6847121}" srcOrd="4" destOrd="0" presId="urn:microsoft.com/office/officeart/2005/8/layout/orgChart1"/>
    <dgm:cxn modelId="{0EC5BA65-85E7-4DAC-B06E-B5DDAF58C641}" type="presParOf" srcId="{71491DFD-F538-4C0D-9C86-421235C9E664}" destId="{E1334C87-56AD-44ED-A347-9D955ACDDBD1}" srcOrd="5" destOrd="0" presId="urn:microsoft.com/office/officeart/2005/8/layout/orgChart1"/>
    <dgm:cxn modelId="{62A436FB-7C75-4152-A30D-F94633EB3C9C}" type="presParOf" srcId="{E1334C87-56AD-44ED-A347-9D955ACDDBD1}" destId="{2A753B2E-7B96-4898-B7C2-B3B5C879B4F5}" srcOrd="0" destOrd="0" presId="urn:microsoft.com/office/officeart/2005/8/layout/orgChart1"/>
    <dgm:cxn modelId="{DAC628CB-14C7-4174-90BB-F5A977185C05}" type="presParOf" srcId="{2A753B2E-7B96-4898-B7C2-B3B5C879B4F5}" destId="{4425A39E-D7A2-421E-A6A3-B4612285F692}" srcOrd="0" destOrd="0" presId="urn:microsoft.com/office/officeart/2005/8/layout/orgChart1"/>
    <dgm:cxn modelId="{E206A3EC-4DB1-4137-8E33-F0827BF57D59}" type="presParOf" srcId="{2A753B2E-7B96-4898-B7C2-B3B5C879B4F5}" destId="{86712EA0-6D7F-45C8-B0D2-230DE58AAE0D}" srcOrd="1" destOrd="0" presId="urn:microsoft.com/office/officeart/2005/8/layout/orgChart1"/>
    <dgm:cxn modelId="{82540F45-6EDF-4743-857D-13906B1AF399}" type="presParOf" srcId="{E1334C87-56AD-44ED-A347-9D955ACDDBD1}" destId="{CC29B14E-BB7A-4373-B73D-5964FB7D0D02}" srcOrd="1" destOrd="0" presId="urn:microsoft.com/office/officeart/2005/8/layout/orgChart1"/>
    <dgm:cxn modelId="{478DFFFB-0670-44CE-B98A-87DC93D5AE6A}" type="presParOf" srcId="{CC29B14E-BB7A-4373-B73D-5964FB7D0D02}" destId="{3CF9DA5C-30C5-4083-A80E-767BEA72D749}" srcOrd="0" destOrd="0" presId="urn:microsoft.com/office/officeart/2005/8/layout/orgChart1"/>
    <dgm:cxn modelId="{6FD4CFF5-3B4B-4A4A-AD67-73DAFCD83272}" type="presParOf" srcId="{CC29B14E-BB7A-4373-B73D-5964FB7D0D02}" destId="{610F24DF-8E2C-45D0-9704-02E6096FAB92}" srcOrd="1" destOrd="0" presId="urn:microsoft.com/office/officeart/2005/8/layout/orgChart1"/>
    <dgm:cxn modelId="{AF3975DE-8489-468B-ADEF-F5A6F9B90D4D}" type="presParOf" srcId="{610F24DF-8E2C-45D0-9704-02E6096FAB92}" destId="{8478BDE6-C302-4DEB-B373-BEA338DADEF8}" srcOrd="0" destOrd="0" presId="urn:microsoft.com/office/officeart/2005/8/layout/orgChart1"/>
    <dgm:cxn modelId="{B659F47A-AC9C-44D9-BF83-49F8E19CE65A}" type="presParOf" srcId="{8478BDE6-C302-4DEB-B373-BEA338DADEF8}" destId="{CD6CB8E4-4373-4614-A48F-B0E3A9A09A6B}" srcOrd="0" destOrd="0" presId="urn:microsoft.com/office/officeart/2005/8/layout/orgChart1"/>
    <dgm:cxn modelId="{7596D529-4037-49AF-99E1-3FD03428489B}" type="presParOf" srcId="{8478BDE6-C302-4DEB-B373-BEA338DADEF8}" destId="{5FCB0491-0B1A-4B09-BF48-EA74C9C99408}" srcOrd="1" destOrd="0" presId="urn:microsoft.com/office/officeart/2005/8/layout/orgChart1"/>
    <dgm:cxn modelId="{78CF0EE7-0BA8-41CC-8E3C-39AF988359CD}" type="presParOf" srcId="{610F24DF-8E2C-45D0-9704-02E6096FAB92}" destId="{E458E2C0-B161-40D1-964B-5E2260F54512}" srcOrd="1" destOrd="0" presId="urn:microsoft.com/office/officeart/2005/8/layout/orgChart1"/>
    <dgm:cxn modelId="{BC051E68-FA22-4D7E-B870-4AFEA00BBCF1}" type="presParOf" srcId="{610F24DF-8E2C-45D0-9704-02E6096FAB92}" destId="{CBEC3307-DA2A-4D8E-9A59-A514C4257303}" srcOrd="2" destOrd="0" presId="urn:microsoft.com/office/officeart/2005/8/layout/orgChart1"/>
    <dgm:cxn modelId="{AF0577EE-17C8-4260-B4AD-3C72A8F02579}" type="presParOf" srcId="{CC29B14E-BB7A-4373-B73D-5964FB7D0D02}" destId="{9393FF97-15D2-4154-A0C9-C0CB23205716}" srcOrd="2" destOrd="0" presId="urn:microsoft.com/office/officeart/2005/8/layout/orgChart1"/>
    <dgm:cxn modelId="{ABBB9246-AA10-4270-ACEE-2BA2633546CC}" type="presParOf" srcId="{CC29B14E-BB7A-4373-B73D-5964FB7D0D02}" destId="{C2018782-CC20-4878-96B5-D4FC47B0D724}" srcOrd="3" destOrd="0" presId="urn:microsoft.com/office/officeart/2005/8/layout/orgChart1"/>
    <dgm:cxn modelId="{8DCFDE3C-32ED-4405-8BC5-BBEF46B47862}" type="presParOf" srcId="{C2018782-CC20-4878-96B5-D4FC47B0D724}" destId="{78EB8F59-DA77-4B22-9C45-B9C45CFB8F33}" srcOrd="0" destOrd="0" presId="urn:microsoft.com/office/officeart/2005/8/layout/orgChart1"/>
    <dgm:cxn modelId="{F5A6E12A-F734-461D-B892-EAD314691B49}" type="presParOf" srcId="{78EB8F59-DA77-4B22-9C45-B9C45CFB8F33}" destId="{5173594A-456A-4E52-B36E-152B117DFEBC}" srcOrd="0" destOrd="0" presId="urn:microsoft.com/office/officeart/2005/8/layout/orgChart1"/>
    <dgm:cxn modelId="{823B33A0-8E02-436D-B332-AF92847E250D}" type="presParOf" srcId="{78EB8F59-DA77-4B22-9C45-B9C45CFB8F33}" destId="{565D01E8-64B1-491C-B051-9EFE2D30E3C3}" srcOrd="1" destOrd="0" presId="urn:microsoft.com/office/officeart/2005/8/layout/orgChart1"/>
    <dgm:cxn modelId="{CFCBBAE9-22EE-498B-975A-11C588F1AE24}" type="presParOf" srcId="{C2018782-CC20-4878-96B5-D4FC47B0D724}" destId="{8453BA21-DC7A-4E6E-BFD9-0AFBFAC43EFD}" srcOrd="1" destOrd="0" presId="urn:microsoft.com/office/officeart/2005/8/layout/orgChart1"/>
    <dgm:cxn modelId="{D3CC8931-B39F-4BF3-9C38-B4081B40BA2A}" type="presParOf" srcId="{C2018782-CC20-4878-96B5-D4FC47B0D724}" destId="{FF8E6A11-73FE-4E77-A046-BE79E5409540}" srcOrd="2" destOrd="0" presId="urn:microsoft.com/office/officeart/2005/8/layout/orgChart1"/>
    <dgm:cxn modelId="{647C7E60-579F-4D82-8385-57744DF56303}" type="presParOf" srcId="{CC29B14E-BB7A-4373-B73D-5964FB7D0D02}" destId="{6370D39C-AC40-40FC-B55B-D80C7C37087C}" srcOrd="4" destOrd="0" presId="urn:microsoft.com/office/officeart/2005/8/layout/orgChart1"/>
    <dgm:cxn modelId="{310F9ABF-D111-4A0A-9566-1F771381596A}" type="presParOf" srcId="{CC29B14E-BB7A-4373-B73D-5964FB7D0D02}" destId="{4C6A3FE8-6DE3-4C06-BC10-E8AADF170BC3}" srcOrd="5" destOrd="0" presId="urn:microsoft.com/office/officeart/2005/8/layout/orgChart1"/>
    <dgm:cxn modelId="{29927A13-214A-4445-99C1-D9A0785E6EBC}" type="presParOf" srcId="{4C6A3FE8-6DE3-4C06-BC10-E8AADF170BC3}" destId="{0D167E47-5A3C-43A0-8FB9-ACF19BF2F83A}" srcOrd="0" destOrd="0" presId="urn:microsoft.com/office/officeart/2005/8/layout/orgChart1"/>
    <dgm:cxn modelId="{AF65D683-BDE4-4103-B370-A2136DA9ABBB}" type="presParOf" srcId="{0D167E47-5A3C-43A0-8FB9-ACF19BF2F83A}" destId="{8541E14C-1014-48D7-973B-99FDBAF35C97}" srcOrd="0" destOrd="0" presId="urn:microsoft.com/office/officeart/2005/8/layout/orgChart1"/>
    <dgm:cxn modelId="{D31C1E50-0FD4-45A6-A44B-CC1E03B72575}" type="presParOf" srcId="{0D167E47-5A3C-43A0-8FB9-ACF19BF2F83A}" destId="{15174E39-58BF-4871-8736-8F3D14D7CD0E}" srcOrd="1" destOrd="0" presId="urn:microsoft.com/office/officeart/2005/8/layout/orgChart1"/>
    <dgm:cxn modelId="{0D8AB244-9AF8-4AA7-BF6B-A34475E8D723}" type="presParOf" srcId="{4C6A3FE8-6DE3-4C06-BC10-E8AADF170BC3}" destId="{73AEE2C7-2357-42D9-BD55-7F49136CB3D0}" srcOrd="1" destOrd="0" presId="urn:microsoft.com/office/officeart/2005/8/layout/orgChart1"/>
    <dgm:cxn modelId="{327CE815-4664-4CCB-903F-B1A70E2A73C6}" type="presParOf" srcId="{4C6A3FE8-6DE3-4C06-BC10-E8AADF170BC3}" destId="{A5E80C29-FBC3-470C-98C7-80C96B53DDD0}" srcOrd="2" destOrd="0" presId="urn:microsoft.com/office/officeart/2005/8/layout/orgChart1"/>
    <dgm:cxn modelId="{0AB67213-5ED1-4F5E-926C-471369952F06}" type="presParOf" srcId="{E1334C87-56AD-44ED-A347-9D955ACDDBD1}" destId="{B5CFE8FF-C24A-4799-8602-ED38A4AD1992}" srcOrd="2" destOrd="0" presId="urn:microsoft.com/office/officeart/2005/8/layout/orgChart1"/>
    <dgm:cxn modelId="{DABC8E52-7447-4D0F-8E52-F6BA63C36D3A}" type="presParOf" srcId="{38FE047E-FA17-49B1-BB27-1C0A60760ABD}" destId="{5513BAD7-67CB-417C-AEF2-4DA9FD17D5B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631E794-7BD3-4AE9-9048-CAC5985FB247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92BC12A-F160-41E0-B374-4A3A975F6655}">
      <dgm:prSet phldrT="[Text]"/>
      <dgm:spPr/>
      <dgm:t>
        <a:bodyPr/>
        <a:lstStyle/>
        <a:p>
          <a:r>
            <a:rPr lang="en-US" dirty="0" smtClean="0"/>
            <a:t>Performance planning</a:t>
          </a:r>
          <a:endParaRPr lang="en-US" dirty="0"/>
        </a:p>
      </dgm:t>
    </dgm:pt>
    <dgm:pt modelId="{1652B7BF-0ED6-418C-BE68-D0E0EBF167ED}" type="parTrans" cxnId="{66C82671-2B40-43FA-A202-42A9396EC5F9}">
      <dgm:prSet/>
      <dgm:spPr/>
      <dgm:t>
        <a:bodyPr/>
        <a:lstStyle/>
        <a:p>
          <a:endParaRPr lang="en-US"/>
        </a:p>
      </dgm:t>
    </dgm:pt>
    <dgm:pt modelId="{34FA3691-A161-4CEE-8D99-0FA670EA5A35}" type="sibTrans" cxnId="{66C82671-2B40-43FA-A202-42A9396EC5F9}">
      <dgm:prSet/>
      <dgm:spPr/>
      <dgm:t>
        <a:bodyPr/>
        <a:lstStyle/>
        <a:p>
          <a:endParaRPr lang="en-US"/>
        </a:p>
      </dgm:t>
    </dgm:pt>
    <dgm:pt modelId="{55206CA4-172B-4BEC-B177-1E4D36E09F72}">
      <dgm:prSet phldrT="[Text]"/>
      <dgm:spPr/>
      <dgm:t>
        <a:bodyPr/>
        <a:lstStyle/>
        <a:p>
          <a:r>
            <a:rPr lang="en-US" dirty="0" smtClean="0"/>
            <a:t>Developing standards</a:t>
          </a:r>
          <a:endParaRPr lang="en-US" dirty="0"/>
        </a:p>
      </dgm:t>
    </dgm:pt>
    <dgm:pt modelId="{28E2A5C6-83DE-4852-88BF-290EDE63EBFF}" type="parTrans" cxnId="{D5CA4D80-8BDD-4F5E-868C-FEBC6FF63C5D}">
      <dgm:prSet/>
      <dgm:spPr/>
      <dgm:t>
        <a:bodyPr/>
        <a:lstStyle/>
        <a:p>
          <a:endParaRPr lang="en-US"/>
        </a:p>
      </dgm:t>
    </dgm:pt>
    <dgm:pt modelId="{0EDD7538-1F73-40B7-BBA4-9C51914340E2}" type="sibTrans" cxnId="{D5CA4D80-8BDD-4F5E-868C-FEBC6FF63C5D}">
      <dgm:prSet/>
      <dgm:spPr/>
      <dgm:t>
        <a:bodyPr/>
        <a:lstStyle/>
        <a:p>
          <a:endParaRPr lang="en-US"/>
        </a:p>
      </dgm:t>
    </dgm:pt>
    <dgm:pt modelId="{C42D4872-E159-4050-A8C0-AB1C565D1F56}">
      <dgm:prSet phldrT="[Text]"/>
      <dgm:spPr/>
      <dgm:t>
        <a:bodyPr/>
        <a:lstStyle/>
        <a:p>
          <a:r>
            <a:rPr lang="en-US" dirty="0" smtClean="0"/>
            <a:t>Performance review</a:t>
          </a:r>
          <a:endParaRPr lang="en-US" dirty="0"/>
        </a:p>
      </dgm:t>
    </dgm:pt>
    <dgm:pt modelId="{C25D0C22-81D9-4454-BE5B-7159475D7463}" type="parTrans" cxnId="{4140D798-EE37-4A52-B6D9-8C5F353A0580}">
      <dgm:prSet/>
      <dgm:spPr/>
      <dgm:t>
        <a:bodyPr/>
        <a:lstStyle/>
        <a:p>
          <a:endParaRPr lang="en-US"/>
        </a:p>
      </dgm:t>
    </dgm:pt>
    <dgm:pt modelId="{80331E7D-1A62-432A-972E-B9053B8485E8}" type="sibTrans" cxnId="{4140D798-EE37-4A52-B6D9-8C5F353A0580}">
      <dgm:prSet/>
      <dgm:spPr/>
      <dgm:t>
        <a:bodyPr/>
        <a:lstStyle/>
        <a:p>
          <a:endParaRPr lang="en-US"/>
        </a:p>
      </dgm:t>
    </dgm:pt>
    <dgm:pt modelId="{B6EC79B4-3CD7-4997-AAB6-69CD99120BAE}">
      <dgm:prSet phldrT="[Text]"/>
      <dgm:spPr/>
      <dgm:t>
        <a:bodyPr/>
        <a:lstStyle/>
        <a:p>
          <a:r>
            <a:rPr lang="en-US" dirty="0" smtClean="0"/>
            <a:t>Develop </a:t>
          </a:r>
          <a:r>
            <a:rPr lang="en-US" smtClean="0"/>
            <a:t>action plan</a:t>
          </a:r>
          <a:endParaRPr lang="en-US" dirty="0"/>
        </a:p>
      </dgm:t>
    </dgm:pt>
    <dgm:pt modelId="{3837EC46-58C5-4B06-8890-A49005016D10}" type="parTrans" cxnId="{5834B46C-413D-4F5A-A675-015A822A12D6}">
      <dgm:prSet/>
      <dgm:spPr/>
      <dgm:t>
        <a:bodyPr/>
        <a:lstStyle/>
        <a:p>
          <a:endParaRPr lang="en-US"/>
        </a:p>
      </dgm:t>
    </dgm:pt>
    <dgm:pt modelId="{A7D6079D-2A02-4DE1-B621-2B8FA9EFCB8F}" type="sibTrans" cxnId="{5834B46C-413D-4F5A-A675-015A822A12D6}">
      <dgm:prSet/>
      <dgm:spPr/>
      <dgm:t>
        <a:bodyPr/>
        <a:lstStyle/>
        <a:p>
          <a:endParaRPr lang="en-US"/>
        </a:p>
      </dgm:t>
    </dgm:pt>
    <dgm:pt modelId="{73223364-CF5B-4287-856B-6D533C455FE7}" type="pres">
      <dgm:prSet presAssocID="{3631E794-7BD3-4AE9-9048-CAC5985FB247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5259186-B3BF-46C4-B6B8-C4CE3BC97886}" type="pres">
      <dgm:prSet presAssocID="{C92BC12A-F160-41E0-B374-4A3A975F6655}" presName="dummy" presStyleCnt="0"/>
      <dgm:spPr/>
    </dgm:pt>
    <dgm:pt modelId="{DCB828CE-44D4-4693-8AAC-547090A1DBA4}" type="pres">
      <dgm:prSet presAssocID="{C92BC12A-F160-41E0-B374-4A3A975F6655}" presName="node" presStyleLbl="revTx" presStyleIdx="0" presStyleCnt="4" custRadScaleRad="96670" custRadScaleInc="-115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C70EC2-DBA9-4D74-9758-EE18CCD460CA}" type="pres">
      <dgm:prSet presAssocID="{34FA3691-A161-4CEE-8D99-0FA670EA5A35}" presName="sibTrans" presStyleLbl="node1" presStyleIdx="0" presStyleCnt="4"/>
      <dgm:spPr/>
      <dgm:t>
        <a:bodyPr/>
        <a:lstStyle/>
        <a:p>
          <a:endParaRPr lang="en-US"/>
        </a:p>
      </dgm:t>
    </dgm:pt>
    <dgm:pt modelId="{D5B00B22-6B3C-4A78-8F13-A0E771F0D232}" type="pres">
      <dgm:prSet presAssocID="{55206CA4-172B-4BEC-B177-1E4D36E09F72}" presName="dummy" presStyleCnt="0"/>
      <dgm:spPr/>
    </dgm:pt>
    <dgm:pt modelId="{0EA78E3D-0B5A-4E38-BEE4-876A313AAED1}" type="pres">
      <dgm:prSet presAssocID="{55206CA4-172B-4BEC-B177-1E4D36E09F72}" presName="node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A69000-2BAB-4F8F-8331-0D0A426EC3DC}" type="pres">
      <dgm:prSet presAssocID="{0EDD7538-1F73-40B7-BBA4-9C51914340E2}" presName="sibTrans" presStyleLbl="node1" presStyleIdx="1" presStyleCnt="4"/>
      <dgm:spPr/>
      <dgm:t>
        <a:bodyPr/>
        <a:lstStyle/>
        <a:p>
          <a:endParaRPr lang="en-US"/>
        </a:p>
      </dgm:t>
    </dgm:pt>
    <dgm:pt modelId="{1B8CC5D6-B36F-4B89-A649-704204E549F4}" type="pres">
      <dgm:prSet presAssocID="{C42D4872-E159-4050-A8C0-AB1C565D1F56}" presName="dummy" presStyleCnt="0"/>
      <dgm:spPr/>
    </dgm:pt>
    <dgm:pt modelId="{6D8E35E6-82D9-4D33-B08D-3C7A75929ECD}" type="pres">
      <dgm:prSet presAssocID="{C42D4872-E159-4050-A8C0-AB1C565D1F56}" presName="node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928EF1-0584-494A-AB84-F05C91DDE5DB}" type="pres">
      <dgm:prSet presAssocID="{80331E7D-1A62-432A-972E-B9053B8485E8}" presName="sibTrans" presStyleLbl="node1" presStyleIdx="2" presStyleCnt="4"/>
      <dgm:spPr/>
      <dgm:t>
        <a:bodyPr/>
        <a:lstStyle/>
        <a:p>
          <a:endParaRPr lang="en-US"/>
        </a:p>
      </dgm:t>
    </dgm:pt>
    <dgm:pt modelId="{B67B0987-20CF-4F87-B379-55DDF0751D72}" type="pres">
      <dgm:prSet presAssocID="{B6EC79B4-3CD7-4997-AAB6-69CD99120BAE}" presName="dummy" presStyleCnt="0"/>
      <dgm:spPr/>
    </dgm:pt>
    <dgm:pt modelId="{1314EB50-7550-4BDF-806A-6B60BC62E8D1}" type="pres">
      <dgm:prSet presAssocID="{B6EC79B4-3CD7-4997-AAB6-69CD99120BAE}" presName="node" presStyleLbl="revTx" presStyleIdx="3" presStyleCnt="4" custScaleX="88950" custScaleY="9609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B1622D-7F68-4FB8-820A-CD86314795E6}" type="pres">
      <dgm:prSet presAssocID="{A7D6079D-2A02-4DE1-B621-2B8FA9EFCB8F}" presName="sibTrans" presStyleLbl="node1" presStyleIdx="3" presStyleCnt="4"/>
      <dgm:spPr/>
      <dgm:t>
        <a:bodyPr/>
        <a:lstStyle/>
        <a:p>
          <a:endParaRPr lang="en-US"/>
        </a:p>
      </dgm:t>
    </dgm:pt>
  </dgm:ptLst>
  <dgm:cxnLst>
    <dgm:cxn modelId="{35135960-4DB2-4F87-A57D-E41CEF7A6D51}" type="presOf" srcId="{34FA3691-A161-4CEE-8D99-0FA670EA5A35}" destId="{16C70EC2-DBA9-4D74-9758-EE18CCD460CA}" srcOrd="0" destOrd="0" presId="urn:microsoft.com/office/officeart/2005/8/layout/cycle1"/>
    <dgm:cxn modelId="{3F549AE0-9AE6-44FF-BAED-9DFABDF0347A}" type="presOf" srcId="{0EDD7538-1F73-40B7-BBA4-9C51914340E2}" destId="{17A69000-2BAB-4F8F-8331-0D0A426EC3DC}" srcOrd="0" destOrd="0" presId="urn:microsoft.com/office/officeart/2005/8/layout/cycle1"/>
    <dgm:cxn modelId="{B1A96C70-B04A-48BD-973C-0C4046C47491}" type="presOf" srcId="{B6EC79B4-3CD7-4997-AAB6-69CD99120BAE}" destId="{1314EB50-7550-4BDF-806A-6B60BC62E8D1}" srcOrd="0" destOrd="0" presId="urn:microsoft.com/office/officeart/2005/8/layout/cycle1"/>
    <dgm:cxn modelId="{4140D798-EE37-4A52-B6D9-8C5F353A0580}" srcId="{3631E794-7BD3-4AE9-9048-CAC5985FB247}" destId="{C42D4872-E159-4050-A8C0-AB1C565D1F56}" srcOrd="2" destOrd="0" parTransId="{C25D0C22-81D9-4454-BE5B-7159475D7463}" sibTransId="{80331E7D-1A62-432A-972E-B9053B8485E8}"/>
    <dgm:cxn modelId="{EA1C7D5F-A6AA-48AC-B456-338680DDB209}" type="presOf" srcId="{55206CA4-172B-4BEC-B177-1E4D36E09F72}" destId="{0EA78E3D-0B5A-4E38-BEE4-876A313AAED1}" srcOrd="0" destOrd="0" presId="urn:microsoft.com/office/officeart/2005/8/layout/cycle1"/>
    <dgm:cxn modelId="{66C82671-2B40-43FA-A202-42A9396EC5F9}" srcId="{3631E794-7BD3-4AE9-9048-CAC5985FB247}" destId="{C92BC12A-F160-41E0-B374-4A3A975F6655}" srcOrd="0" destOrd="0" parTransId="{1652B7BF-0ED6-418C-BE68-D0E0EBF167ED}" sibTransId="{34FA3691-A161-4CEE-8D99-0FA670EA5A35}"/>
    <dgm:cxn modelId="{D5CA4D80-8BDD-4F5E-868C-FEBC6FF63C5D}" srcId="{3631E794-7BD3-4AE9-9048-CAC5985FB247}" destId="{55206CA4-172B-4BEC-B177-1E4D36E09F72}" srcOrd="1" destOrd="0" parTransId="{28E2A5C6-83DE-4852-88BF-290EDE63EBFF}" sibTransId="{0EDD7538-1F73-40B7-BBA4-9C51914340E2}"/>
    <dgm:cxn modelId="{EB38310F-4AD7-47DC-BDEC-14B6CDB4D534}" type="presOf" srcId="{C42D4872-E159-4050-A8C0-AB1C565D1F56}" destId="{6D8E35E6-82D9-4D33-B08D-3C7A75929ECD}" srcOrd="0" destOrd="0" presId="urn:microsoft.com/office/officeart/2005/8/layout/cycle1"/>
    <dgm:cxn modelId="{5834B46C-413D-4F5A-A675-015A822A12D6}" srcId="{3631E794-7BD3-4AE9-9048-CAC5985FB247}" destId="{B6EC79B4-3CD7-4997-AAB6-69CD99120BAE}" srcOrd="3" destOrd="0" parTransId="{3837EC46-58C5-4B06-8890-A49005016D10}" sibTransId="{A7D6079D-2A02-4DE1-B621-2B8FA9EFCB8F}"/>
    <dgm:cxn modelId="{9ABA264B-F054-42F3-A04E-B8E01AD38DC6}" type="presOf" srcId="{A7D6079D-2A02-4DE1-B621-2B8FA9EFCB8F}" destId="{DEB1622D-7F68-4FB8-820A-CD86314795E6}" srcOrd="0" destOrd="0" presId="urn:microsoft.com/office/officeart/2005/8/layout/cycle1"/>
    <dgm:cxn modelId="{0407D143-5EAA-4557-8157-7AD0A788C533}" type="presOf" srcId="{C92BC12A-F160-41E0-B374-4A3A975F6655}" destId="{DCB828CE-44D4-4693-8AAC-547090A1DBA4}" srcOrd="0" destOrd="0" presId="urn:microsoft.com/office/officeart/2005/8/layout/cycle1"/>
    <dgm:cxn modelId="{B97E9035-3437-4470-B0CB-A80CE20CE42F}" type="presOf" srcId="{80331E7D-1A62-432A-972E-B9053B8485E8}" destId="{13928EF1-0584-494A-AB84-F05C91DDE5DB}" srcOrd="0" destOrd="0" presId="urn:microsoft.com/office/officeart/2005/8/layout/cycle1"/>
    <dgm:cxn modelId="{C917E6FE-6EEF-45BD-BB80-CB75AD05C70D}" type="presOf" srcId="{3631E794-7BD3-4AE9-9048-CAC5985FB247}" destId="{73223364-CF5B-4287-856B-6D533C455FE7}" srcOrd="0" destOrd="0" presId="urn:microsoft.com/office/officeart/2005/8/layout/cycle1"/>
    <dgm:cxn modelId="{B8C07F8E-3A7D-42F6-8C27-01DBFFA96F60}" type="presParOf" srcId="{73223364-CF5B-4287-856B-6D533C455FE7}" destId="{75259186-B3BF-46C4-B6B8-C4CE3BC97886}" srcOrd="0" destOrd="0" presId="urn:microsoft.com/office/officeart/2005/8/layout/cycle1"/>
    <dgm:cxn modelId="{EF75279B-7A09-48B4-8956-B7FE130CAA8E}" type="presParOf" srcId="{73223364-CF5B-4287-856B-6D533C455FE7}" destId="{DCB828CE-44D4-4693-8AAC-547090A1DBA4}" srcOrd="1" destOrd="0" presId="urn:microsoft.com/office/officeart/2005/8/layout/cycle1"/>
    <dgm:cxn modelId="{A0DB0E6F-D757-457E-A282-7A7E298785BE}" type="presParOf" srcId="{73223364-CF5B-4287-856B-6D533C455FE7}" destId="{16C70EC2-DBA9-4D74-9758-EE18CCD460CA}" srcOrd="2" destOrd="0" presId="urn:microsoft.com/office/officeart/2005/8/layout/cycle1"/>
    <dgm:cxn modelId="{F33A9FF3-0190-4FD6-9684-9FE447240459}" type="presParOf" srcId="{73223364-CF5B-4287-856B-6D533C455FE7}" destId="{D5B00B22-6B3C-4A78-8F13-A0E771F0D232}" srcOrd="3" destOrd="0" presId="urn:microsoft.com/office/officeart/2005/8/layout/cycle1"/>
    <dgm:cxn modelId="{BC6CECBD-664B-4F0C-9744-EA86626B41B1}" type="presParOf" srcId="{73223364-CF5B-4287-856B-6D533C455FE7}" destId="{0EA78E3D-0B5A-4E38-BEE4-876A313AAED1}" srcOrd="4" destOrd="0" presId="urn:microsoft.com/office/officeart/2005/8/layout/cycle1"/>
    <dgm:cxn modelId="{6A4D86EB-1AC9-4390-9A51-8556C2C8A22C}" type="presParOf" srcId="{73223364-CF5B-4287-856B-6D533C455FE7}" destId="{17A69000-2BAB-4F8F-8331-0D0A426EC3DC}" srcOrd="5" destOrd="0" presId="urn:microsoft.com/office/officeart/2005/8/layout/cycle1"/>
    <dgm:cxn modelId="{370B377E-8567-4F99-8A5A-43284BEBAED5}" type="presParOf" srcId="{73223364-CF5B-4287-856B-6D533C455FE7}" destId="{1B8CC5D6-B36F-4B89-A649-704204E549F4}" srcOrd="6" destOrd="0" presId="urn:microsoft.com/office/officeart/2005/8/layout/cycle1"/>
    <dgm:cxn modelId="{41D184E0-4BEB-421F-BDCB-B912E1BA3D6A}" type="presParOf" srcId="{73223364-CF5B-4287-856B-6D533C455FE7}" destId="{6D8E35E6-82D9-4D33-B08D-3C7A75929ECD}" srcOrd="7" destOrd="0" presId="urn:microsoft.com/office/officeart/2005/8/layout/cycle1"/>
    <dgm:cxn modelId="{2D1C94C8-9CCD-4B43-8896-E7D9D8879206}" type="presParOf" srcId="{73223364-CF5B-4287-856B-6D533C455FE7}" destId="{13928EF1-0584-494A-AB84-F05C91DDE5DB}" srcOrd="8" destOrd="0" presId="urn:microsoft.com/office/officeart/2005/8/layout/cycle1"/>
    <dgm:cxn modelId="{A356072E-D954-4882-8325-2695498BC395}" type="presParOf" srcId="{73223364-CF5B-4287-856B-6D533C455FE7}" destId="{B67B0987-20CF-4F87-B379-55DDF0751D72}" srcOrd="9" destOrd="0" presId="urn:microsoft.com/office/officeart/2005/8/layout/cycle1"/>
    <dgm:cxn modelId="{E3A65923-BAF4-42C4-AA58-1ED3DB3937D1}" type="presParOf" srcId="{73223364-CF5B-4287-856B-6D533C455FE7}" destId="{1314EB50-7550-4BDF-806A-6B60BC62E8D1}" srcOrd="10" destOrd="0" presId="urn:microsoft.com/office/officeart/2005/8/layout/cycle1"/>
    <dgm:cxn modelId="{62714F2D-63FE-4D36-81FA-A6621BAF9A57}" type="presParOf" srcId="{73223364-CF5B-4287-856B-6D533C455FE7}" destId="{DEB1622D-7F68-4FB8-820A-CD86314795E6}" srcOrd="11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4FBA6E-47A2-4120-82CC-CFE25D6A2149}">
      <dsp:nvSpPr>
        <dsp:cNvPr id="0" name=""/>
        <dsp:cNvSpPr/>
      </dsp:nvSpPr>
      <dsp:spPr>
        <a:xfrm>
          <a:off x="3748600" y="2201"/>
          <a:ext cx="2375462" cy="105889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Setting objective</a:t>
          </a:r>
          <a:endParaRPr lang="en-US" sz="1500" kern="1200" dirty="0"/>
        </a:p>
      </dsp:txBody>
      <dsp:txXfrm>
        <a:off x="3748600" y="2201"/>
        <a:ext cx="2375462" cy="1058895"/>
      </dsp:txXfrm>
    </dsp:sp>
    <dsp:sp modelId="{F9A992BC-86AD-46EE-8C4E-0AD741FBDF30}">
      <dsp:nvSpPr>
        <dsp:cNvPr id="0" name=""/>
        <dsp:cNvSpPr/>
      </dsp:nvSpPr>
      <dsp:spPr>
        <a:xfrm>
          <a:off x="3755878" y="1114041"/>
          <a:ext cx="2360906" cy="105889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Discussion regarding implementation	</a:t>
          </a:r>
          <a:endParaRPr lang="en-US" sz="1500" kern="1200" dirty="0"/>
        </a:p>
      </dsp:txBody>
      <dsp:txXfrm>
        <a:off x="3755878" y="1114041"/>
        <a:ext cx="2360906" cy="1058895"/>
      </dsp:txXfrm>
    </dsp:sp>
    <dsp:sp modelId="{1BE7CFBF-4271-4458-86C0-7296FDCE6EDC}">
      <dsp:nvSpPr>
        <dsp:cNvPr id="0" name=""/>
        <dsp:cNvSpPr/>
      </dsp:nvSpPr>
      <dsp:spPr>
        <a:xfrm>
          <a:off x="3761507" y="2225881"/>
          <a:ext cx="2349647" cy="105889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Designing developmental activities</a:t>
          </a:r>
          <a:endParaRPr lang="en-US" sz="1500" kern="1200" dirty="0"/>
        </a:p>
      </dsp:txBody>
      <dsp:txXfrm>
        <a:off x="3761507" y="2225881"/>
        <a:ext cx="2349647" cy="1058895"/>
      </dsp:txXfrm>
    </dsp:sp>
    <dsp:sp modelId="{86AE996C-3480-4CC3-BCCD-30329D59D3DA}">
      <dsp:nvSpPr>
        <dsp:cNvPr id="0" name=""/>
        <dsp:cNvSpPr/>
      </dsp:nvSpPr>
      <dsp:spPr>
        <a:xfrm>
          <a:off x="3714316" y="3337721"/>
          <a:ext cx="2444030" cy="105889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Coaching and counselling</a:t>
          </a:r>
          <a:endParaRPr lang="en-US" sz="1500" kern="1200" dirty="0"/>
        </a:p>
      </dsp:txBody>
      <dsp:txXfrm>
        <a:off x="3714316" y="3337721"/>
        <a:ext cx="2444030" cy="10588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70D39C-AC40-40FC-B55B-D80C7C37087C}">
      <dsp:nvSpPr>
        <dsp:cNvPr id="0" name=""/>
        <dsp:cNvSpPr/>
      </dsp:nvSpPr>
      <dsp:spPr>
        <a:xfrm>
          <a:off x="7065653" y="1293006"/>
          <a:ext cx="258821" cy="24423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42381"/>
              </a:lnTo>
              <a:lnTo>
                <a:pt x="258821" y="244238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93FF97-15D2-4154-A0C9-C0CB23205716}">
      <dsp:nvSpPr>
        <dsp:cNvPr id="0" name=""/>
        <dsp:cNvSpPr/>
      </dsp:nvSpPr>
      <dsp:spPr>
        <a:xfrm>
          <a:off x="7065653" y="1293006"/>
          <a:ext cx="258821" cy="14746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4639"/>
              </a:lnTo>
              <a:lnTo>
                <a:pt x="258821" y="147463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F9DA5C-30C5-4083-A80E-767BEA72D749}">
      <dsp:nvSpPr>
        <dsp:cNvPr id="0" name=""/>
        <dsp:cNvSpPr/>
      </dsp:nvSpPr>
      <dsp:spPr>
        <a:xfrm>
          <a:off x="7065653" y="1293006"/>
          <a:ext cx="258821" cy="5945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4530"/>
              </a:lnTo>
              <a:lnTo>
                <a:pt x="258821" y="59453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4F9B46-8A1C-4B35-AF82-D86FC6847121}">
      <dsp:nvSpPr>
        <dsp:cNvPr id="0" name=""/>
        <dsp:cNvSpPr/>
      </dsp:nvSpPr>
      <dsp:spPr>
        <a:xfrm>
          <a:off x="5118315" y="444840"/>
          <a:ext cx="2637528" cy="2911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9938"/>
              </a:lnTo>
              <a:lnTo>
                <a:pt x="2637528" y="109938"/>
              </a:lnTo>
              <a:lnTo>
                <a:pt x="2637528" y="29111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0CC969-66E1-4AB0-BA73-B943BB35DC38}">
      <dsp:nvSpPr>
        <dsp:cNvPr id="0" name=""/>
        <dsp:cNvSpPr/>
      </dsp:nvSpPr>
      <dsp:spPr>
        <a:xfrm>
          <a:off x="4685985" y="1301996"/>
          <a:ext cx="307461" cy="36425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42531"/>
              </a:lnTo>
              <a:lnTo>
                <a:pt x="307461" y="364253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433C1E-9D87-4126-9FAB-65C291FBCCF8}">
      <dsp:nvSpPr>
        <dsp:cNvPr id="0" name=""/>
        <dsp:cNvSpPr/>
      </dsp:nvSpPr>
      <dsp:spPr>
        <a:xfrm>
          <a:off x="4685985" y="1301996"/>
          <a:ext cx="307461" cy="25061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06128"/>
              </a:lnTo>
              <a:lnTo>
                <a:pt x="307461" y="250612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350C10-43E3-4D1D-8B98-96AB3B7EAA87}">
      <dsp:nvSpPr>
        <dsp:cNvPr id="0" name=""/>
        <dsp:cNvSpPr/>
      </dsp:nvSpPr>
      <dsp:spPr>
        <a:xfrm>
          <a:off x="4685985" y="1301996"/>
          <a:ext cx="307461" cy="15501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50167"/>
              </a:lnTo>
              <a:lnTo>
                <a:pt x="307461" y="1550167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972D75-C975-4D81-9DDC-D6086A5DE34F}">
      <dsp:nvSpPr>
        <dsp:cNvPr id="0" name=""/>
        <dsp:cNvSpPr/>
      </dsp:nvSpPr>
      <dsp:spPr>
        <a:xfrm>
          <a:off x="4685985" y="1301996"/>
          <a:ext cx="307461" cy="6496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9620"/>
              </a:lnTo>
              <a:lnTo>
                <a:pt x="307461" y="64962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F92A07-58E3-47A4-85F8-A6403C457905}">
      <dsp:nvSpPr>
        <dsp:cNvPr id="0" name=""/>
        <dsp:cNvSpPr/>
      </dsp:nvSpPr>
      <dsp:spPr>
        <a:xfrm>
          <a:off x="5118315" y="444840"/>
          <a:ext cx="387567" cy="2911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9938"/>
              </a:lnTo>
              <a:lnTo>
                <a:pt x="387567" y="109938"/>
              </a:lnTo>
              <a:lnTo>
                <a:pt x="387567" y="29111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525B58-3956-4B29-84C2-821ADC60FB50}">
      <dsp:nvSpPr>
        <dsp:cNvPr id="0" name=""/>
        <dsp:cNvSpPr/>
      </dsp:nvSpPr>
      <dsp:spPr>
        <a:xfrm>
          <a:off x="1057261" y="2788847"/>
          <a:ext cx="91440" cy="1727054"/>
        </a:xfrm>
        <a:custGeom>
          <a:avLst/>
          <a:gdLst/>
          <a:ahLst/>
          <a:cxnLst/>
          <a:rect l="0" t="0" r="0" b="0"/>
          <a:pathLst>
            <a:path>
              <a:moveTo>
                <a:pt x="134707" y="0"/>
              </a:moveTo>
              <a:lnTo>
                <a:pt x="45720" y="172705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80ECE6-85F4-4EBB-8757-28AC68DB763C}">
      <dsp:nvSpPr>
        <dsp:cNvPr id="0" name=""/>
        <dsp:cNvSpPr/>
      </dsp:nvSpPr>
      <dsp:spPr>
        <a:xfrm>
          <a:off x="1036395" y="2788847"/>
          <a:ext cx="155573" cy="965567"/>
        </a:xfrm>
        <a:custGeom>
          <a:avLst/>
          <a:gdLst/>
          <a:ahLst/>
          <a:cxnLst/>
          <a:rect l="0" t="0" r="0" b="0"/>
          <a:pathLst>
            <a:path>
              <a:moveTo>
                <a:pt x="155573" y="0"/>
              </a:moveTo>
              <a:lnTo>
                <a:pt x="0" y="965567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7391BB-0DE0-48E7-9370-142C9DC38211}">
      <dsp:nvSpPr>
        <dsp:cNvPr id="0" name=""/>
        <dsp:cNvSpPr/>
      </dsp:nvSpPr>
      <dsp:spPr>
        <a:xfrm>
          <a:off x="1028976" y="2788847"/>
          <a:ext cx="162992" cy="406780"/>
        </a:xfrm>
        <a:custGeom>
          <a:avLst/>
          <a:gdLst/>
          <a:ahLst/>
          <a:cxnLst/>
          <a:rect l="0" t="0" r="0" b="0"/>
          <a:pathLst>
            <a:path>
              <a:moveTo>
                <a:pt x="162992" y="0"/>
              </a:moveTo>
              <a:lnTo>
                <a:pt x="0" y="40678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DB9ABA-64E0-4A50-9606-B4C306880AC3}">
      <dsp:nvSpPr>
        <dsp:cNvPr id="0" name=""/>
        <dsp:cNvSpPr/>
      </dsp:nvSpPr>
      <dsp:spPr>
        <a:xfrm>
          <a:off x="1869533" y="2084085"/>
          <a:ext cx="91440" cy="10686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72568" y="0"/>
              </a:lnTo>
              <a:lnTo>
                <a:pt x="72568" y="106867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82FAA5-97B1-4502-B6F6-0A6AD6CD1D09}">
      <dsp:nvSpPr>
        <dsp:cNvPr id="0" name=""/>
        <dsp:cNvSpPr/>
      </dsp:nvSpPr>
      <dsp:spPr>
        <a:xfrm>
          <a:off x="1856109" y="1172542"/>
          <a:ext cx="91440" cy="27311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1941"/>
              </a:lnTo>
              <a:lnTo>
                <a:pt x="59144" y="91941"/>
              </a:lnTo>
              <a:lnTo>
                <a:pt x="59144" y="273116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2C3719-5CF8-4476-860A-1BF9109D6798}">
      <dsp:nvSpPr>
        <dsp:cNvPr id="0" name=""/>
        <dsp:cNvSpPr/>
      </dsp:nvSpPr>
      <dsp:spPr>
        <a:xfrm>
          <a:off x="1901829" y="444840"/>
          <a:ext cx="3216485" cy="291113"/>
        </a:xfrm>
        <a:custGeom>
          <a:avLst/>
          <a:gdLst/>
          <a:ahLst/>
          <a:cxnLst/>
          <a:rect l="0" t="0" r="0" b="0"/>
          <a:pathLst>
            <a:path>
              <a:moveTo>
                <a:pt x="3216485" y="0"/>
              </a:moveTo>
              <a:lnTo>
                <a:pt x="3216485" y="109938"/>
              </a:lnTo>
              <a:lnTo>
                <a:pt x="0" y="109938"/>
              </a:lnTo>
              <a:lnTo>
                <a:pt x="0" y="29111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AC78C1-46F4-4631-9A57-E0C6482069FB}">
      <dsp:nvSpPr>
        <dsp:cNvPr id="0" name=""/>
        <dsp:cNvSpPr/>
      </dsp:nvSpPr>
      <dsp:spPr>
        <a:xfrm>
          <a:off x="4255577" y="71610"/>
          <a:ext cx="1725476" cy="3732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Objectives</a:t>
          </a:r>
          <a:endParaRPr lang="en-US" sz="1600" b="1" kern="1200" dirty="0"/>
        </a:p>
      </dsp:txBody>
      <dsp:txXfrm>
        <a:off x="4255577" y="71610"/>
        <a:ext cx="1725476" cy="373229"/>
      </dsp:txXfrm>
    </dsp:sp>
    <dsp:sp modelId="{D36BE391-1006-4EBC-84B3-7ACB56F7CC20}">
      <dsp:nvSpPr>
        <dsp:cNvPr id="0" name=""/>
        <dsp:cNvSpPr/>
      </dsp:nvSpPr>
      <dsp:spPr>
        <a:xfrm>
          <a:off x="651523" y="735953"/>
          <a:ext cx="2500611" cy="4365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At organizational level</a:t>
          </a:r>
          <a:endParaRPr lang="en-US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51523" y="735953"/>
        <a:ext cx="2500611" cy="436588"/>
      </dsp:txXfrm>
    </dsp:sp>
    <dsp:sp modelId="{91F16B2A-25BC-40C9-A291-1DAD3F1F4770}">
      <dsp:nvSpPr>
        <dsp:cNvPr id="0" name=""/>
        <dsp:cNvSpPr/>
      </dsp:nvSpPr>
      <dsp:spPr>
        <a:xfrm>
          <a:off x="948107" y="1445659"/>
          <a:ext cx="1934293" cy="6384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To communicate basic responsibility that an individual need to perform</a:t>
          </a:r>
          <a:endParaRPr lang="en-US" sz="1200" kern="1200" dirty="0"/>
        </a:p>
      </dsp:txBody>
      <dsp:txXfrm>
        <a:off x="948107" y="1445659"/>
        <a:ext cx="1934293" cy="638426"/>
      </dsp:txXfrm>
    </dsp:sp>
    <dsp:sp modelId="{70976757-B1D4-435B-A40C-851CA8CF8F48}">
      <dsp:nvSpPr>
        <dsp:cNvPr id="0" name=""/>
        <dsp:cNvSpPr/>
      </dsp:nvSpPr>
      <dsp:spPr>
        <a:xfrm>
          <a:off x="1004435" y="2190952"/>
          <a:ext cx="1875333" cy="5978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To provide appropriate resources, support and training</a:t>
          </a:r>
          <a:endParaRPr lang="en-US" sz="1200" kern="1200" dirty="0"/>
        </a:p>
      </dsp:txBody>
      <dsp:txXfrm>
        <a:off x="1004435" y="2190952"/>
        <a:ext cx="1875333" cy="597894"/>
      </dsp:txXfrm>
    </dsp:sp>
    <dsp:sp modelId="{34E91F4A-1948-4896-89AD-88247DC2609A}">
      <dsp:nvSpPr>
        <dsp:cNvPr id="0" name=""/>
        <dsp:cNvSpPr/>
      </dsp:nvSpPr>
      <dsp:spPr>
        <a:xfrm>
          <a:off x="1028976" y="2965406"/>
          <a:ext cx="1847846" cy="4604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To ensure that employees are provided with feedback</a:t>
          </a:r>
          <a:endParaRPr lang="en-US" sz="1200" kern="1200" dirty="0"/>
        </a:p>
      </dsp:txBody>
      <dsp:txXfrm>
        <a:off x="1028976" y="2965406"/>
        <a:ext cx="1847846" cy="460443"/>
      </dsp:txXfrm>
    </dsp:sp>
    <dsp:sp modelId="{BB5B7A9C-67E1-46C2-9D08-EAE2B343A85E}">
      <dsp:nvSpPr>
        <dsp:cNvPr id="0" name=""/>
        <dsp:cNvSpPr/>
      </dsp:nvSpPr>
      <dsp:spPr>
        <a:xfrm>
          <a:off x="1036395" y="3547772"/>
          <a:ext cx="1809368" cy="4132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To boost motivation</a:t>
          </a:r>
          <a:endParaRPr lang="en-US" sz="1200" kern="1200" dirty="0"/>
        </a:p>
      </dsp:txBody>
      <dsp:txXfrm>
        <a:off x="1036395" y="3547772"/>
        <a:ext cx="1809368" cy="413286"/>
      </dsp:txXfrm>
    </dsp:sp>
    <dsp:sp modelId="{B70C21E3-E44E-40EE-B6BF-8D89AB79A529}">
      <dsp:nvSpPr>
        <dsp:cNvPr id="0" name=""/>
        <dsp:cNvSpPr/>
      </dsp:nvSpPr>
      <dsp:spPr>
        <a:xfrm>
          <a:off x="1102981" y="4084533"/>
          <a:ext cx="1725476" cy="8627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To clearly define goals and objectives that individual has to achieve in the year</a:t>
          </a:r>
          <a:endParaRPr lang="en-US" sz="1400" kern="1200" dirty="0"/>
        </a:p>
      </dsp:txBody>
      <dsp:txXfrm>
        <a:off x="1102981" y="4084533"/>
        <a:ext cx="1725476" cy="862738"/>
      </dsp:txXfrm>
    </dsp:sp>
    <dsp:sp modelId="{0E5D3452-3611-45C2-A7EA-05BD9ECD03B8}">
      <dsp:nvSpPr>
        <dsp:cNvPr id="0" name=""/>
        <dsp:cNvSpPr/>
      </dsp:nvSpPr>
      <dsp:spPr>
        <a:xfrm>
          <a:off x="4481010" y="735953"/>
          <a:ext cx="2049744" cy="5660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At manager level</a:t>
          </a:r>
          <a:endParaRPr lang="en-US" sz="1800" kern="1200" dirty="0"/>
        </a:p>
      </dsp:txBody>
      <dsp:txXfrm>
        <a:off x="4481010" y="735953"/>
        <a:ext cx="2049744" cy="566042"/>
      </dsp:txXfrm>
    </dsp:sp>
    <dsp:sp modelId="{762595C1-DE85-4411-9B9E-BB59451E1FEB}">
      <dsp:nvSpPr>
        <dsp:cNvPr id="0" name=""/>
        <dsp:cNvSpPr/>
      </dsp:nvSpPr>
      <dsp:spPr>
        <a:xfrm>
          <a:off x="4993447" y="1664346"/>
          <a:ext cx="1725476" cy="5745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Provide training to the employees</a:t>
          </a:r>
          <a:endParaRPr lang="en-US" sz="1200" kern="1200" dirty="0"/>
        </a:p>
      </dsp:txBody>
      <dsp:txXfrm>
        <a:off x="4993447" y="1664346"/>
        <a:ext cx="1725476" cy="574540"/>
      </dsp:txXfrm>
    </dsp:sp>
    <dsp:sp modelId="{8105E0D5-B855-4645-8325-6500AEA908B1}">
      <dsp:nvSpPr>
        <dsp:cNvPr id="0" name=""/>
        <dsp:cNvSpPr/>
      </dsp:nvSpPr>
      <dsp:spPr>
        <a:xfrm>
          <a:off x="4993447" y="2601236"/>
          <a:ext cx="1725476" cy="5018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Standardized the performance criteria </a:t>
          </a:r>
          <a:endParaRPr lang="en-US" sz="1200" kern="1200" dirty="0"/>
        </a:p>
      </dsp:txBody>
      <dsp:txXfrm>
        <a:off x="4993447" y="2601236"/>
        <a:ext cx="1725476" cy="501854"/>
      </dsp:txXfrm>
    </dsp:sp>
    <dsp:sp modelId="{E2132F1A-0E17-40E3-8E9A-883C90CF83D1}">
      <dsp:nvSpPr>
        <dsp:cNvPr id="0" name=""/>
        <dsp:cNvSpPr/>
      </dsp:nvSpPr>
      <dsp:spPr>
        <a:xfrm>
          <a:off x="4993447" y="3465441"/>
          <a:ext cx="1725476" cy="6853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Regular and timely feedback</a:t>
          </a:r>
          <a:endParaRPr lang="en-US" sz="1200" kern="1200" dirty="0"/>
        </a:p>
      </dsp:txBody>
      <dsp:txXfrm>
        <a:off x="4993447" y="3465441"/>
        <a:ext cx="1725476" cy="685367"/>
      </dsp:txXfrm>
    </dsp:sp>
    <dsp:sp modelId="{A5F41F65-23AB-4AE3-B729-FE3BC8DF81C2}">
      <dsp:nvSpPr>
        <dsp:cNvPr id="0" name=""/>
        <dsp:cNvSpPr/>
      </dsp:nvSpPr>
      <dsp:spPr>
        <a:xfrm>
          <a:off x="4993447" y="4513158"/>
          <a:ext cx="1725476" cy="8627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Build on competencies of an individual</a:t>
          </a:r>
          <a:endParaRPr lang="en-US" sz="1200" kern="1200" dirty="0"/>
        </a:p>
      </dsp:txBody>
      <dsp:txXfrm>
        <a:off x="4993447" y="4513158"/>
        <a:ext cx="1725476" cy="862738"/>
      </dsp:txXfrm>
    </dsp:sp>
    <dsp:sp modelId="{4425A39E-D7A2-421E-A6A3-B4612285F692}">
      <dsp:nvSpPr>
        <dsp:cNvPr id="0" name=""/>
        <dsp:cNvSpPr/>
      </dsp:nvSpPr>
      <dsp:spPr>
        <a:xfrm>
          <a:off x="6893105" y="735953"/>
          <a:ext cx="1725476" cy="5570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At employee level</a:t>
          </a:r>
          <a:endParaRPr lang="en-US" sz="1600" kern="1200" dirty="0"/>
        </a:p>
      </dsp:txBody>
      <dsp:txXfrm>
        <a:off x="6893105" y="735953"/>
        <a:ext cx="1725476" cy="557052"/>
      </dsp:txXfrm>
    </dsp:sp>
    <dsp:sp modelId="{CD6CB8E4-4373-4614-A48F-B0E3A9A09A6B}">
      <dsp:nvSpPr>
        <dsp:cNvPr id="0" name=""/>
        <dsp:cNvSpPr/>
      </dsp:nvSpPr>
      <dsp:spPr>
        <a:xfrm>
          <a:off x="7324474" y="1655356"/>
          <a:ext cx="1725476" cy="4643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To be well aware of ones career and growth</a:t>
          </a:r>
          <a:endParaRPr lang="en-US" sz="1200" kern="1200" dirty="0"/>
        </a:p>
      </dsp:txBody>
      <dsp:txXfrm>
        <a:off x="7324474" y="1655356"/>
        <a:ext cx="1725476" cy="464360"/>
      </dsp:txXfrm>
    </dsp:sp>
    <dsp:sp modelId="{5173594A-456A-4E52-B36E-152B117DFEBC}">
      <dsp:nvSpPr>
        <dsp:cNvPr id="0" name=""/>
        <dsp:cNvSpPr/>
      </dsp:nvSpPr>
      <dsp:spPr>
        <a:xfrm>
          <a:off x="7324474" y="2482066"/>
          <a:ext cx="1725476" cy="5711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To take advice from managers </a:t>
          </a:r>
          <a:endParaRPr lang="en-US" sz="1200" kern="1200" dirty="0"/>
        </a:p>
      </dsp:txBody>
      <dsp:txXfrm>
        <a:off x="7324474" y="2482066"/>
        <a:ext cx="1725476" cy="571158"/>
      </dsp:txXfrm>
    </dsp:sp>
    <dsp:sp modelId="{8541E14C-1014-48D7-973B-99FDBAF35C97}">
      <dsp:nvSpPr>
        <dsp:cNvPr id="0" name=""/>
        <dsp:cNvSpPr/>
      </dsp:nvSpPr>
      <dsp:spPr>
        <a:xfrm>
          <a:off x="7324474" y="3415574"/>
          <a:ext cx="1725476" cy="6396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To accept feedbacks on positive grounds</a:t>
          </a:r>
          <a:endParaRPr lang="en-US" sz="1200" kern="1200" dirty="0"/>
        </a:p>
      </dsp:txBody>
      <dsp:txXfrm>
        <a:off x="7324474" y="3415574"/>
        <a:ext cx="1725476" cy="6396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B828CE-44D4-4693-8AAC-547090A1DBA4}">
      <dsp:nvSpPr>
        <dsp:cNvPr id="0" name=""/>
        <dsp:cNvSpPr/>
      </dsp:nvSpPr>
      <dsp:spPr>
        <a:xfrm>
          <a:off x="5331498" y="64066"/>
          <a:ext cx="1460652" cy="14606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Performance planning</a:t>
          </a:r>
          <a:endParaRPr lang="en-US" sz="2000" kern="1200" dirty="0"/>
        </a:p>
      </dsp:txBody>
      <dsp:txXfrm>
        <a:off x="5331498" y="64066"/>
        <a:ext cx="1460652" cy="1460652"/>
      </dsp:txXfrm>
    </dsp:sp>
    <dsp:sp modelId="{16C70EC2-DBA9-4D74-9758-EE18CCD460CA}">
      <dsp:nvSpPr>
        <dsp:cNvPr id="0" name=""/>
        <dsp:cNvSpPr/>
      </dsp:nvSpPr>
      <dsp:spPr>
        <a:xfrm>
          <a:off x="2845170" y="98370"/>
          <a:ext cx="4128904" cy="4128904"/>
        </a:xfrm>
        <a:prstGeom prst="circularArrow">
          <a:avLst>
            <a:gd name="adj1" fmla="val 6898"/>
            <a:gd name="adj2" fmla="val 465059"/>
            <a:gd name="adj3" fmla="val 352127"/>
            <a:gd name="adj4" fmla="val 20321423"/>
            <a:gd name="adj5" fmla="val 804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A78E3D-0B5A-4E38-BEE4-876A313AAED1}">
      <dsp:nvSpPr>
        <dsp:cNvPr id="0" name=""/>
        <dsp:cNvSpPr/>
      </dsp:nvSpPr>
      <dsp:spPr>
        <a:xfrm>
          <a:off x="5447606" y="2576294"/>
          <a:ext cx="1460652" cy="14606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Developing standards</a:t>
          </a:r>
          <a:endParaRPr lang="en-US" sz="2000" kern="1200" dirty="0"/>
        </a:p>
      </dsp:txBody>
      <dsp:txXfrm>
        <a:off x="5447606" y="2576294"/>
        <a:ext cx="1460652" cy="1460652"/>
      </dsp:txXfrm>
    </dsp:sp>
    <dsp:sp modelId="{17A69000-2BAB-4F8F-8331-0D0A426EC3DC}">
      <dsp:nvSpPr>
        <dsp:cNvPr id="0" name=""/>
        <dsp:cNvSpPr/>
      </dsp:nvSpPr>
      <dsp:spPr>
        <a:xfrm>
          <a:off x="2871879" y="567"/>
          <a:ext cx="4128904" cy="4128904"/>
        </a:xfrm>
        <a:prstGeom prst="circularArrow">
          <a:avLst>
            <a:gd name="adj1" fmla="val 6898"/>
            <a:gd name="adj2" fmla="val 465059"/>
            <a:gd name="adj3" fmla="val 5950647"/>
            <a:gd name="adj4" fmla="val 4384293"/>
            <a:gd name="adj5" fmla="val 804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8E35E6-82D9-4D33-B08D-3C7A75929ECD}">
      <dsp:nvSpPr>
        <dsp:cNvPr id="0" name=""/>
        <dsp:cNvSpPr/>
      </dsp:nvSpPr>
      <dsp:spPr>
        <a:xfrm>
          <a:off x="2964403" y="2576294"/>
          <a:ext cx="1460652" cy="14606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Performance review</a:t>
          </a:r>
          <a:endParaRPr lang="en-US" sz="2000" kern="1200" dirty="0"/>
        </a:p>
      </dsp:txBody>
      <dsp:txXfrm>
        <a:off x="2964403" y="2576294"/>
        <a:ext cx="1460652" cy="1460652"/>
      </dsp:txXfrm>
    </dsp:sp>
    <dsp:sp modelId="{13928EF1-0584-494A-AB84-F05C91DDE5DB}">
      <dsp:nvSpPr>
        <dsp:cNvPr id="0" name=""/>
        <dsp:cNvSpPr/>
      </dsp:nvSpPr>
      <dsp:spPr>
        <a:xfrm>
          <a:off x="2871879" y="567"/>
          <a:ext cx="4128904" cy="4128904"/>
        </a:xfrm>
        <a:prstGeom prst="circularArrow">
          <a:avLst>
            <a:gd name="adj1" fmla="val 6898"/>
            <a:gd name="adj2" fmla="val 465059"/>
            <a:gd name="adj3" fmla="val 11409137"/>
            <a:gd name="adj4" fmla="val 9784293"/>
            <a:gd name="adj5" fmla="val 804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14EB50-7550-4BDF-806A-6B60BC62E8D1}">
      <dsp:nvSpPr>
        <dsp:cNvPr id="0" name=""/>
        <dsp:cNvSpPr/>
      </dsp:nvSpPr>
      <dsp:spPr>
        <a:xfrm>
          <a:off x="3045104" y="121596"/>
          <a:ext cx="1299250" cy="14036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Develop </a:t>
          </a:r>
          <a:r>
            <a:rPr lang="en-US" sz="2000" kern="1200" smtClean="0"/>
            <a:t>action plan</a:t>
          </a:r>
          <a:endParaRPr lang="en-US" sz="2000" kern="1200" dirty="0"/>
        </a:p>
      </dsp:txBody>
      <dsp:txXfrm>
        <a:off x="3045104" y="121596"/>
        <a:ext cx="1299250" cy="1403643"/>
      </dsp:txXfrm>
    </dsp:sp>
    <dsp:sp modelId="{DEB1622D-7F68-4FB8-820A-CD86314795E6}">
      <dsp:nvSpPr>
        <dsp:cNvPr id="0" name=""/>
        <dsp:cNvSpPr/>
      </dsp:nvSpPr>
      <dsp:spPr>
        <a:xfrm>
          <a:off x="2769527" y="33719"/>
          <a:ext cx="4128904" cy="4128904"/>
        </a:xfrm>
        <a:prstGeom prst="circularArrow">
          <a:avLst>
            <a:gd name="adj1" fmla="val 6898"/>
            <a:gd name="adj2" fmla="val 465059"/>
            <a:gd name="adj3" fmla="val 16722530"/>
            <a:gd name="adj4" fmla="val 15228517"/>
            <a:gd name="adj5" fmla="val 804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140787-EEB6-46E6-868A-9A52A89E9E8E}" type="datetimeFigureOut">
              <a:rPr lang="en-IN" smtClean="0"/>
              <a:t>29-10-2020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3A26F0-5F43-4264-A884-231013D02E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45793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3A26F0-5F43-4264-A884-231013D02E83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1152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4DC4F6-CDD2-4359-BF60-2388A44B6CD9}" type="datetimeFigureOut">
              <a:rPr lang="en-IN" smtClean="0"/>
              <a:t>29-10-2020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FCE1E07-4F3E-43C4-9823-D65077F98495}" type="slidenum">
              <a:rPr lang="en-IN" smtClean="0"/>
              <a:t>‹#›</a:t>
            </a:fld>
            <a:endParaRPr lang="en-IN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1668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DC4F6-CDD2-4359-BF60-2388A44B6CD9}" type="datetimeFigureOut">
              <a:rPr lang="en-IN" smtClean="0"/>
              <a:t>29-10-2020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E1E07-4F3E-43C4-9823-D65077F98495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12663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DC4F6-CDD2-4359-BF60-2388A44B6CD9}" type="datetimeFigureOut">
              <a:rPr lang="en-IN" smtClean="0"/>
              <a:t>29-10-2020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E1E07-4F3E-43C4-9823-D65077F98495}" type="slidenum">
              <a:rPr lang="en-IN" smtClean="0"/>
              <a:t>‹#›</a:t>
            </a:fld>
            <a:endParaRPr lang="en-IN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6729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DC4F6-CDD2-4359-BF60-2388A44B6CD9}" type="datetimeFigureOut">
              <a:rPr lang="en-IN" smtClean="0"/>
              <a:t>29-10-2020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E1E07-4F3E-43C4-9823-D65077F984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24600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DC4F6-CDD2-4359-BF60-2388A44B6CD9}" type="datetimeFigureOut">
              <a:rPr lang="en-IN" smtClean="0"/>
              <a:t>29-10-2020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E1E07-4F3E-43C4-9823-D65077F984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50470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DC4F6-CDD2-4359-BF60-2388A44B6CD9}" type="datetimeFigureOut">
              <a:rPr lang="en-IN" smtClean="0"/>
              <a:t>29-10-2020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E1E07-4F3E-43C4-9823-D65077F984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81673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DC4F6-CDD2-4359-BF60-2388A44B6CD9}" type="datetimeFigureOut">
              <a:rPr lang="en-IN" smtClean="0"/>
              <a:t>29-10-2020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E1E07-4F3E-43C4-9823-D65077F984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8781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DC4F6-CDD2-4359-BF60-2388A44B6CD9}" type="datetimeFigureOut">
              <a:rPr lang="en-IN" smtClean="0"/>
              <a:t>29-10-2020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E1E07-4F3E-43C4-9823-D65077F984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5541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DC4F6-CDD2-4359-BF60-2388A44B6CD9}" type="datetimeFigureOut">
              <a:rPr lang="en-IN" smtClean="0"/>
              <a:t>29-10-2020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E1E07-4F3E-43C4-9823-D65077F984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9378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DC4F6-CDD2-4359-BF60-2388A44B6CD9}" type="datetimeFigureOut">
              <a:rPr lang="en-IN" smtClean="0"/>
              <a:t>29-10-2020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E1E07-4F3E-43C4-9823-D65077F984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9202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DC4F6-CDD2-4359-BF60-2388A44B6CD9}" type="datetimeFigureOut">
              <a:rPr lang="en-IN" smtClean="0"/>
              <a:t>29-10-2020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E1E07-4F3E-43C4-9823-D65077F984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6819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F04DC4F6-CDD2-4359-BF60-2388A44B6CD9}" type="datetimeFigureOut">
              <a:rPr lang="en-IN" smtClean="0"/>
              <a:t>29-10-2020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AFCE1E07-4F3E-43C4-9823-D65077F98495}" type="slidenum">
              <a:rPr lang="en-IN" smtClean="0"/>
              <a:t>‹#›</a:t>
            </a:fld>
            <a:endParaRPr lang="en-IN"/>
          </a:p>
        </p:txBody>
      </p:sp>
      <p:sp>
        <p:nvSpPr>
          <p:cNvPr id="8" name="TextBox 7"/>
          <p:cNvSpPr txBox="1"/>
          <p:nvPr userDrawn="1"/>
        </p:nvSpPr>
        <p:spPr>
          <a:xfrm>
            <a:off x="8611892" y="6259711"/>
            <a:ext cx="4333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800" kern="1200" baseline="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Prof.</a:t>
            </a:r>
            <a:r>
              <a:rPr lang="en-IN" sz="1800" kern="1200" baseline="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IN" sz="1800" kern="1200" baseline="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Muskan</a:t>
            </a:r>
            <a:r>
              <a:rPr lang="en-IN" sz="1800" kern="1200" baseline="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IN" sz="1800" kern="1200" baseline="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Jeswani</a:t>
            </a:r>
            <a:endParaRPr lang="en-IN" sz="1800" kern="1200" baseline="0" dirty="0">
              <a:solidFill>
                <a:schemeClr val="tx2">
                  <a:lumMod val="40000"/>
                  <a:lumOff val="6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690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1192935"/>
            <a:ext cx="9966960" cy="2506229"/>
          </a:xfrm>
        </p:spPr>
        <p:txBody>
          <a:bodyPr>
            <a:noAutofit/>
          </a:bodyPr>
          <a:lstStyle/>
          <a:p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CHAPTER - 2 PERFORMANCE MANAGEMENT PROCESS	</a:t>
            </a:r>
            <a:endParaRPr lang="en-IN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4548507"/>
            <a:ext cx="8767860" cy="1388165"/>
          </a:xfrm>
        </p:spPr>
        <p:txBody>
          <a:bodyPr>
            <a:noAutofit/>
          </a:bodyPr>
          <a:lstStyle/>
          <a:p>
            <a:r>
              <a:rPr lang="en-US" sz="2800" dirty="0" smtClean="0"/>
              <a:t>TYBMS </a:t>
            </a:r>
          </a:p>
          <a:p>
            <a:r>
              <a:rPr lang="en-US" sz="2800" dirty="0" smtClean="0"/>
              <a:t>SEMESTER </a:t>
            </a:r>
            <a:r>
              <a:rPr lang="en-US" sz="2800" dirty="0" smtClean="0"/>
              <a:t>V</a:t>
            </a:r>
          </a:p>
          <a:p>
            <a:endParaRPr lang="en-US" sz="2800" dirty="0"/>
          </a:p>
          <a:p>
            <a:r>
              <a:rPr lang="en-US" sz="2800" dirty="0" smtClean="0"/>
              <a:t>By Prof. </a:t>
            </a:r>
            <a:r>
              <a:rPr lang="en-US" sz="2800" dirty="0" err="1" smtClean="0"/>
              <a:t>Muskan</a:t>
            </a:r>
            <a:r>
              <a:rPr lang="en-US" sz="2800" dirty="0" smtClean="0"/>
              <a:t> </a:t>
            </a:r>
            <a:r>
              <a:rPr lang="en-US" sz="2800" dirty="0" err="1" smtClean="0"/>
              <a:t>Jeswani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1503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701040"/>
            <a:ext cx="9875520" cy="1356360"/>
          </a:xfrm>
        </p:spPr>
        <p:txBody>
          <a:bodyPr/>
          <a:lstStyle/>
          <a:p>
            <a:r>
              <a:rPr lang="en-US" dirty="0" smtClean="0"/>
              <a:t>DEFINITION: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400" dirty="0" smtClean="0"/>
              <a:t>“PERFORMANCE PLANNING IS A PROCESS IN WHICH EMPLOYEE AND MANAGER WORK TOGETHER TO DETERMINE WHAT THE EMPLOYEE SHOULD BE DOING IN THE NEXT YEAR AND WHAT SUCCESSFUL PERFORMANCE MEANS.”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514262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PLANNING TAKES PLACE IN THE FOLLOWING MANNER: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8606195"/>
              </p:ext>
            </p:extLst>
          </p:nvPr>
        </p:nvGraphicFramePr>
        <p:xfrm>
          <a:off x="1143000" y="2057400"/>
          <a:ext cx="9872663" cy="4398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41254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291" y="346365"/>
            <a:ext cx="9875520" cy="37407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Objectives of Performance Planning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5251174"/>
              </p:ext>
            </p:extLst>
          </p:nvPr>
        </p:nvGraphicFramePr>
        <p:xfrm>
          <a:off x="817418" y="900545"/>
          <a:ext cx="10668000" cy="59574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19412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Steps for Setting Performance Criteria	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Set Clear Goals</a:t>
            </a:r>
          </a:p>
          <a:p>
            <a:r>
              <a:rPr lang="en-IN" dirty="0" smtClean="0"/>
              <a:t>Assign Job Task to employee</a:t>
            </a:r>
          </a:p>
          <a:p>
            <a:r>
              <a:rPr lang="en-IN" dirty="0" smtClean="0"/>
              <a:t>Seek Mutual Agreement to crucial aspects related to the job.</a:t>
            </a:r>
          </a:p>
          <a:p>
            <a:r>
              <a:rPr lang="en-IN" dirty="0" smtClean="0"/>
              <a:t>Ensure smooth task implementation</a:t>
            </a:r>
          </a:p>
          <a:p>
            <a:r>
              <a:rPr lang="en-IN" dirty="0" smtClean="0"/>
              <a:t>Preparation of </a:t>
            </a:r>
            <a:r>
              <a:rPr lang="en-IN" smtClean="0"/>
              <a:t>performance plan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741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Benchmarking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b="1" dirty="0"/>
              <a:t>Benchmarking</a:t>
            </a:r>
            <a:r>
              <a:rPr lang="en-US" dirty="0"/>
              <a:t> is a process of measuring the performance of a company's products, services, or processes against those of another business considered to be the best in the industry, aka “best in class.” 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5033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Performance Benchmarking	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IN" dirty="0" smtClean="0"/>
              <a:t>“Benchmarking is the continuous process of measuring products, services and practices against the toughest competitors or with those competitors who are recognized as best in class.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61522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364" y="471055"/>
            <a:ext cx="11596254" cy="1494905"/>
          </a:xfrm>
        </p:spPr>
        <p:txBody>
          <a:bodyPr/>
          <a:lstStyle/>
          <a:p>
            <a:r>
              <a:rPr lang="en-IN" dirty="0" smtClean="0"/>
              <a:t>Performance benchmarking focuses on three specific areas:	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Operational efficiency</a:t>
            </a:r>
          </a:p>
          <a:p>
            <a:r>
              <a:rPr lang="en-US" dirty="0" smtClean="0"/>
              <a:t>Quality of service</a:t>
            </a:r>
          </a:p>
          <a:p>
            <a:r>
              <a:rPr lang="en-US" dirty="0" smtClean="0"/>
              <a:t>Business benefits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6327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 of setting benchmarking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2057400"/>
            <a:ext cx="9872871" cy="1364673"/>
          </a:xfrm>
        </p:spPr>
        <p:txBody>
          <a:bodyPr/>
          <a:lstStyle/>
          <a:p>
            <a:r>
              <a:rPr lang="en-US" dirty="0" smtClean="0"/>
              <a:t>Metric</a:t>
            </a:r>
          </a:p>
          <a:p>
            <a:r>
              <a:rPr lang="en-US" dirty="0" smtClean="0"/>
              <a:t>Diagnostic</a:t>
            </a:r>
          </a:p>
          <a:p>
            <a:r>
              <a:rPr lang="en-US" dirty="0" smtClean="0"/>
              <a:t>Process</a:t>
            </a:r>
          </a:p>
          <a:p>
            <a:endParaRPr lang="en-IN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143000" y="3158837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Benefits of benchmarking</a:t>
            </a:r>
            <a:endParaRPr lang="en-IN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309255" y="4523510"/>
            <a:ext cx="9872871" cy="136467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Sharing Key Performance factors</a:t>
            </a:r>
          </a:p>
          <a:p>
            <a:r>
              <a:rPr lang="en-US" dirty="0" smtClean="0"/>
              <a:t>Goal Setting</a:t>
            </a:r>
          </a:p>
          <a:p>
            <a:r>
              <a:rPr lang="en-US" dirty="0" smtClean="0"/>
              <a:t>Networking</a:t>
            </a:r>
          </a:p>
          <a:p>
            <a:r>
              <a:rPr lang="en-US" dirty="0" smtClean="0"/>
              <a:t>Continuous improvement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13738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Performance Managing	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It is an integral part of the work that all managers perform throughout the year</a:t>
            </a:r>
          </a:p>
          <a:p>
            <a:r>
              <a:rPr lang="en-IN" dirty="0" smtClean="0"/>
              <a:t>This is what the line managers do continuously not an HR directed annual procedure.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94534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What needs to be managed?	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Communicating the aims of performance management</a:t>
            </a:r>
          </a:p>
          <a:p>
            <a:r>
              <a:rPr lang="en-IN" dirty="0" smtClean="0"/>
              <a:t>The performance agreement process</a:t>
            </a:r>
          </a:p>
          <a:p>
            <a:r>
              <a:rPr lang="en-IN" dirty="0" smtClean="0"/>
              <a:t>The performance review process</a:t>
            </a:r>
          </a:p>
          <a:p>
            <a:r>
              <a:rPr lang="en-IN" dirty="0" smtClean="0"/>
              <a:t>Personal development planning</a:t>
            </a:r>
          </a:p>
          <a:p>
            <a:r>
              <a:rPr lang="en-IN" dirty="0" smtClean="0"/>
              <a:t>Skill development</a:t>
            </a:r>
          </a:p>
          <a:p>
            <a:r>
              <a:rPr lang="en-IN" dirty="0" smtClean="0"/>
              <a:t>Monitoring and evaluation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49099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How should performance be managed?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02920" indent="-457200">
              <a:buFont typeface="+mj-lt"/>
              <a:buAutoNum type="arabicPeriod"/>
            </a:pPr>
            <a:r>
              <a:rPr lang="en-US" dirty="0" smtClean="0"/>
              <a:t>Managing performance depends upon the context which includes culture, management style, and approach etc.</a:t>
            </a:r>
          </a:p>
          <a:p>
            <a:pPr marL="502920" indent="-457200">
              <a:buFont typeface="+mj-lt"/>
              <a:buAutoNum type="arabicPeriod"/>
            </a:pPr>
            <a:r>
              <a:rPr lang="en-US" dirty="0" smtClean="0"/>
              <a:t>The main activity in managing performance are providing feedback and continuous learning.</a:t>
            </a:r>
          </a:p>
          <a:p>
            <a:pPr marL="4572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5334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of Performance Management System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plan HR effectively</a:t>
            </a:r>
          </a:p>
          <a:p>
            <a:r>
              <a:rPr lang="en-US" dirty="0" smtClean="0"/>
              <a:t>To have scientific R&amp;S</a:t>
            </a:r>
          </a:p>
          <a:p>
            <a:r>
              <a:rPr lang="en-US" dirty="0" smtClean="0"/>
              <a:t>To make personnel decisions</a:t>
            </a:r>
          </a:p>
          <a:p>
            <a:r>
              <a:rPr lang="en-US" dirty="0" smtClean="0"/>
              <a:t>To carry out T&amp;D</a:t>
            </a:r>
          </a:p>
          <a:p>
            <a:r>
              <a:rPr lang="en-US" dirty="0" smtClean="0"/>
              <a:t>To Collect feedback and motivate employees</a:t>
            </a:r>
          </a:p>
          <a:p>
            <a:r>
              <a:rPr lang="en-US" dirty="0" smtClean="0"/>
              <a:t>To undertake career planning and development</a:t>
            </a:r>
          </a:p>
          <a:p>
            <a:r>
              <a:rPr lang="en-US" dirty="0" smtClean="0"/>
              <a:t>To reward employees</a:t>
            </a:r>
          </a:p>
          <a:p>
            <a:r>
              <a:rPr lang="en-US" dirty="0" smtClean="0"/>
              <a:t>To improve employee relations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88880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 in performance management system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7048249"/>
              </p:ext>
            </p:extLst>
          </p:nvPr>
        </p:nvGraphicFramePr>
        <p:xfrm>
          <a:off x="1143000" y="1965960"/>
          <a:ext cx="9872663" cy="4130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4994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appraisal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 by Edward </a:t>
            </a:r>
            <a:r>
              <a:rPr lang="en-US" dirty="0" err="1" smtClean="0"/>
              <a:t>flippo</a:t>
            </a:r>
            <a:r>
              <a:rPr lang="en-US" dirty="0" smtClean="0"/>
              <a:t> – “performance appraisal is the systematic periodic and impartial rating of an employee’s excellence in matters pertaining to his present job and his potential for </a:t>
            </a:r>
            <a:r>
              <a:rPr lang="en-US" smtClean="0"/>
              <a:t>a better job.”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4773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15633"/>
            <a:ext cx="9875520" cy="1356360"/>
          </a:xfrm>
        </p:spPr>
        <p:txBody>
          <a:bodyPr/>
          <a:lstStyle/>
          <a:p>
            <a:pPr algn="ctr"/>
            <a:r>
              <a:rPr lang="en-US" dirty="0" smtClean="0"/>
              <a:t>Performance Monitoring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9382" y="1620983"/>
            <a:ext cx="11610109" cy="5084618"/>
          </a:xfrm>
        </p:spPr>
        <p:txBody>
          <a:bodyPr>
            <a:normAutofit/>
          </a:bodyPr>
          <a:lstStyle/>
          <a:p>
            <a:r>
              <a:rPr lang="en-US" dirty="0" smtClean="0"/>
              <a:t>Monitoring means continuously measuring performance and providing feedback to employees towards reaching their goals.</a:t>
            </a:r>
          </a:p>
          <a:p>
            <a:r>
              <a:rPr lang="en-US" dirty="0" smtClean="0"/>
              <a:t>“PM makes a contribution in the evaluation of work methods and employee performance”</a:t>
            </a:r>
          </a:p>
          <a:p>
            <a:pPr marL="45720" indent="0">
              <a:buNone/>
            </a:pPr>
            <a:endParaRPr lang="en-US" sz="400" dirty="0" smtClean="0"/>
          </a:p>
          <a:p>
            <a:pPr marL="45720" indent="0">
              <a:buNone/>
            </a:pPr>
            <a:r>
              <a:rPr lang="en-US" b="1" u="sng" dirty="0" smtClean="0"/>
              <a:t>Objectives of Performance Monitoring:</a:t>
            </a:r>
          </a:p>
          <a:p>
            <a:r>
              <a:rPr lang="en-US" dirty="0" smtClean="0"/>
              <a:t> To provide learning T&amp;D opportunities to employees.</a:t>
            </a:r>
          </a:p>
          <a:p>
            <a:r>
              <a:rPr lang="en-US" dirty="0" smtClean="0"/>
              <a:t>To observe the manages performance against the planned quality, quantity, time, cost and various other goal related dimensions.</a:t>
            </a:r>
          </a:p>
          <a:p>
            <a:r>
              <a:rPr lang="en-US" dirty="0" smtClean="0"/>
              <a:t>To mutually exchange information regarding developmental execution of performance plan.</a:t>
            </a:r>
          </a:p>
          <a:p>
            <a:r>
              <a:rPr lang="en-US" dirty="0" smtClean="0"/>
              <a:t>To complete the planned task and goals.</a:t>
            </a:r>
          </a:p>
          <a:p>
            <a:r>
              <a:rPr lang="en-US" dirty="0" smtClean="0"/>
              <a:t>To check whether the manage is provided with the desired support for timely completion of work.</a:t>
            </a:r>
          </a:p>
          <a:p>
            <a:endParaRPr lang="en-US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3102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Performance Management Implementation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65959"/>
            <a:ext cx="11464636" cy="458724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Emphasis on right area</a:t>
            </a:r>
          </a:p>
          <a:p>
            <a:r>
              <a:rPr lang="en-US" dirty="0" smtClean="0"/>
              <a:t>Designing of the System</a:t>
            </a:r>
          </a:p>
          <a:p>
            <a:r>
              <a:rPr lang="en-US" dirty="0" smtClean="0"/>
              <a:t>MCQ – Role clarity, competency development, promotion decisions, culture building, value promotion, monitoring, performance rewarding </a:t>
            </a:r>
            <a:r>
              <a:rPr lang="en-US" dirty="0" err="1" smtClean="0"/>
              <a:t>etc</a:t>
            </a:r>
            <a:endParaRPr lang="en-US" dirty="0" smtClean="0"/>
          </a:p>
          <a:p>
            <a:r>
              <a:rPr lang="en-US" dirty="0" smtClean="0"/>
              <a:t>Multiple components – KRA, Goal Setting, attributes, self appraisal, identify development needs, potential appraisal, review by committee</a:t>
            </a:r>
          </a:p>
          <a:p>
            <a:r>
              <a:rPr lang="en-US" dirty="0" smtClean="0"/>
              <a:t>Over criticism and over projection</a:t>
            </a:r>
          </a:p>
          <a:p>
            <a:r>
              <a:rPr lang="en-US" dirty="0" smtClean="0"/>
              <a:t>Inadequate effort to implement</a:t>
            </a:r>
          </a:p>
          <a:p>
            <a:r>
              <a:rPr lang="en-US" dirty="0" smtClean="0"/>
              <a:t>Organizational support</a:t>
            </a:r>
          </a:p>
          <a:p>
            <a:r>
              <a:rPr lang="en-US" dirty="0" smtClean="0"/>
              <a:t>Competent HR </a:t>
            </a:r>
            <a:r>
              <a:rPr lang="en-US" dirty="0" err="1" smtClean="0"/>
              <a:t>Dept</a:t>
            </a:r>
            <a:endParaRPr lang="en-US" dirty="0" smtClean="0"/>
          </a:p>
          <a:p>
            <a:r>
              <a:rPr lang="en-US" dirty="0" smtClean="0"/>
              <a:t>Follow up of the system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34399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Strategies for Effective Implementation of PM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091" y="1965960"/>
            <a:ext cx="4502728" cy="413004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Have a separate evaluation and developmental appraisals</a:t>
            </a:r>
          </a:p>
          <a:p>
            <a:r>
              <a:rPr lang="en-US" dirty="0" smtClean="0"/>
              <a:t>Use job related performance criteria</a:t>
            </a:r>
          </a:p>
          <a:p>
            <a:r>
              <a:rPr lang="en-US" dirty="0" smtClean="0"/>
              <a:t>Specifying performance standards</a:t>
            </a:r>
          </a:p>
          <a:p>
            <a:r>
              <a:rPr lang="en-US" dirty="0" smtClean="0"/>
              <a:t>Use appropriate performance data</a:t>
            </a:r>
          </a:p>
          <a:p>
            <a:r>
              <a:rPr lang="en-US" dirty="0" smtClean="0"/>
              <a:t>Improve supervisor subordinate relationship</a:t>
            </a:r>
          </a:p>
          <a:p>
            <a:r>
              <a:rPr lang="en-US" dirty="0" smtClean="0"/>
              <a:t>Provide ongoing feedback</a:t>
            </a:r>
          </a:p>
          <a:p>
            <a:r>
              <a:rPr lang="en-US" dirty="0" smtClean="0"/>
              <a:t>Upward appraisal</a:t>
            </a:r>
            <a:endParaRPr lang="en-IN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515792" y="1965960"/>
            <a:ext cx="4502728" cy="413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Use multiple raters</a:t>
            </a:r>
          </a:p>
          <a:p>
            <a:r>
              <a:rPr lang="en-US" dirty="0" smtClean="0"/>
              <a:t>Train appraisers</a:t>
            </a:r>
          </a:p>
          <a:p>
            <a:r>
              <a:rPr lang="en-US" dirty="0" smtClean="0"/>
              <a:t>Appeal process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50042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393</TotalTime>
  <Words>669</Words>
  <Application>Microsoft Office PowerPoint</Application>
  <PresentationFormat>Widescreen</PresentationFormat>
  <Paragraphs>113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Corbel</vt:lpstr>
      <vt:lpstr>Times New Roman</vt:lpstr>
      <vt:lpstr>Basis</vt:lpstr>
      <vt:lpstr>CHAPTER - 2 PERFORMANCE MANAGEMENT PROCESS </vt:lpstr>
      <vt:lpstr>DEFINITION:</vt:lpstr>
      <vt:lpstr>PERFORMANCE PLANNING TAKES PLACE IN THE FOLLOWING MANNER:</vt:lpstr>
      <vt:lpstr>Objectives of Performance Planning</vt:lpstr>
      <vt:lpstr>Steps for Setting Performance Criteria </vt:lpstr>
      <vt:lpstr>Benchmarking</vt:lpstr>
      <vt:lpstr>Performance Benchmarking </vt:lpstr>
      <vt:lpstr>Performance benchmarking focuses on three specific areas: </vt:lpstr>
      <vt:lpstr>Methods of setting benchmarking</vt:lpstr>
      <vt:lpstr>Performance Managing </vt:lpstr>
      <vt:lpstr>What needs to be managed? </vt:lpstr>
      <vt:lpstr>How should performance be managed?</vt:lpstr>
      <vt:lpstr>Objectives of Performance Management System</vt:lpstr>
      <vt:lpstr>Steps in performance management system</vt:lpstr>
      <vt:lpstr>Performance appraisal</vt:lpstr>
      <vt:lpstr>Performance Monitoring</vt:lpstr>
      <vt:lpstr>Performance Management Implementation</vt:lpstr>
      <vt:lpstr>Strategies for Effective Implementation of PM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- 2 PERFORMANCE MANAGEMENT PROCESS </dc:title>
  <dc:creator>Windows User</dc:creator>
  <cp:lastModifiedBy>Windows User</cp:lastModifiedBy>
  <cp:revision>35</cp:revision>
  <dcterms:created xsi:type="dcterms:W3CDTF">2020-09-17T04:50:16Z</dcterms:created>
  <dcterms:modified xsi:type="dcterms:W3CDTF">2020-10-29T08:01:07Z</dcterms:modified>
</cp:coreProperties>
</file>